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47734-A25E-87F4-2166-CECAF6EB1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2BD505-B5FA-9CC4-00F5-CAD22846A7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D8C46-028C-E01D-A938-E41CCD77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56B87-6CEF-8717-29F2-7DAF91A97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771CD-76A2-9440-A244-0B3AB7E1A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266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118F5-56AD-6B08-5349-50B64941E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6AF90-3E57-B722-0F1D-F1239CD78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6A2C0-88DB-263C-71A3-B839F22E5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07CD2-EA42-E95A-9828-04A0293A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F1D20-D0A1-9002-885B-B2C9A96F9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767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2D8A-F425-545D-B6F2-A79DA19EE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F2A1-5D7E-C2C3-076E-C8CCE08A1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A5D33-DE69-2AA4-EBBE-D67543D10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77818-0422-03A8-5169-6BDABA660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2A1AC-C6B4-3FFF-738A-47B8965E3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890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0606-236C-2DE0-D17F-328607855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0ADB0-7E16-E589-3123-5038B59B6D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4FA1E2-29A3-BAB9-3472-7D3903A1E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8CA10-FD57-46CA-4BDF-258360791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A6DED-344D-DA1A-402D-BA9950CA0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994485-67A5-78DC-9D15-4CACB6E38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023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20EFF-206A-FA8E-F36D-D65BCEDF3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E185D-5F9A-319D-1994-678386D39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83D513-D77D-BC6F-A0FB-2C9CFF3FB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751A3D-F9E6-997D-80EB-4C5AE29DB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C73D9B-8376-D67E-F3A7-450986111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B17762-EF65-A56B-A2CB-687919E5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3D9AD8-742C-66A6-B4FE-ADD0BFDC2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59A57B-1695-0E5F-10C2-8897A28D8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886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D9C47-34FD-F838-6AF5-AF5113EF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BC3DC4-73E9-354C-F05B-1B171A27D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AFDF02-420B-0B65-EF11-6F2C29C5E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CEFBD-DEB8-F221-4809-85545506D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27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130E4D-31A9-2329-7049-3CAFEA11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1CC87A-3322-722C-F10F-07B4714E3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6AD76-EB19-4585-9EE2-932C2BCE0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70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DADEF-C84E-C08C-D270-B9A8C3D4D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E385B-7F2D-0EB1-3F28-5CD0C4834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76B83-38D9-F4EA-9D6B-F03725E53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7DD204-88DD-9112-1700-FE3DEB4CB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1B045-1EC9-17F8-1E75-17C55B99C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88376-FDA2-CB7C-94A7-574356DF6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0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1CFB3-BCA1-F7C1-5CFE-93052DC10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93FF83-A0F6-54B7-07D5-342DBD6E310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25A90-F352-E117-FE09-8C0822EB3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4BF56-AA55-BB3B-E5B8-F89856919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1D40A-91DB-D459-F231-CD7BF65FB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42A21-7858-FFA6-F024-434F01DBB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39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A0A0C-06B4-5FF6-8E4A-EFED883B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BDE5C0-BA8D-F42B-4490-F8CA3361A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56D0C-FE21-93A4-1206-D8ED5AE49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6A539-6378-74C2-9F46-2BCFBA71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2C461-DFE4-4FDA-327A-695544515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27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766CC4-280C-5FF0-49B8-D60F725EE2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8B4884-90B9-08AD-A916-C388E90C99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1A2E1-25B8-E4E1-F714-BFF19FCC0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76E47-136A-B068-50C3-D5A6B6B41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50147-E825-AC29-3925-2AF40B74D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342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E695C-7698-A71B-D9DA-801E3C6F7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5898C-A3C3-E456-0884-F82B06513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65C41-4ADC-026C-461F-F1E50E2661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C797F3-4601-49EA-9177-247F64F08355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55FE6-31DA-AFAC-9241-4A59BB9B4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4C1B0-5CC7-E5AA-4837-FC62F083F6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93C7F6-93A3-456D-AB71-686917025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125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0A37-0911-770D-9B98-4F24D73297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98683D-4E0C-6025-5F55-3C98B35234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DA27C-0F22-D35A-BF76-C48F7991B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" y="-253218"/>
            <a:ext cx="11203576" cy="723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58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9499FD-4837-349C-2C39-C2BA2C1403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2474806"/>
            <a:ext cx="10905066" cy="1908386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62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Giles Fouhy</dc:creator>
  <cp:lastModifiedBy>Giles Fouhy</cp:lastModifiedBy>
  <cp:revision>1</cp:revision>
  <dcterms:created xsi:type="dcterms:W3CDTF">2026-10-29T15:21:22Z</dcterms:created>
  <dcterms:modified xsi:type="dcterms:W3CDTF">2026-10-29T15:25:50Z</dcterms:modified>
</cp:coreProperties>
</file>