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3" r:id="rId6"/>
    <p:sldMasterId id="2147483677" r:id="rId7"/>
  </p:sldMasterIdLst>
  <p:notesMasterIdLst>
    <p:notesMasterId r:id="rId25"/>
  </p:notesMasterIdLst>
  <p:sldIdLst>
    <p:sldId id="279" r:id="rId8"/>
    <p:sldId id="276" r:id="rId9"/>
    <p:sldId id="280" r:id="rId10"/>
    <p:sldId id="258" r:id="rId11"/>
    <p:sldId id="287" r:id="rId12"/>
    <p:sldId id="288" r:id="rId13"/>
    <p:sldId id="289" r:id="rId14"/>
    <p:sldId id="290" r:id="rId15"/>
    <p:sldId id="291" r:id="rId16"/>
    <p:sldId id="260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4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O'Neill" userId="fb8b9a4e-1ef2-4f10-a84b-62ef4e2ec785" providerId="ADAL" clId="{2B734EBB-613A-41B9-BCB2-D1C26B80E641}"/>
    <pc:docChg chg="custSel modSld">
      <pc:chgData name="Victoria O'Neill" userId="fb8b9a4e-1ef2-4f10-a84b-62ef4e2ec785" providerId="ADAL" clId="{2B734EBB-613A-41B9-BCB2-D1C26B80E641}" dt="2026-03-28T11:41:49.442" v="125" actId="404"/>
      <pc:docMkLst>
        <pc:docMk/>
      </pc:docMkLst>
      <pc:sldChg chg="modSp mod">
        <pc:chgData name="Victoria O'Neill" userId="fb8b9a4e-1ef2-4f10-a84b-62ef4e2ec785" providerId="ADAL" clId="{2B734EBB-613A-41B9-BCB2-D1C26B80E641}" dt="2026-03-28T11:41:49.442" v="125" actId="404"/>
        <pc:sldMkLst>
          <pc:docMk/>
          <pc:sldMk cId="1668931849" sldId="289"/>
        </pc:sldMkLst>
        <pc:spChg chg="mod">
          <ac:chgData name="Victoria O'Neill" userId="fb8b9a4e-1ef2-4f10-a84b-62ef4e2ec785" providerId="ADAL" clId="{2B734EBB-613A-41B9-BCB2-D1C26B80E641}" dt="2026-03-28T11:41:49.442" v="125" actId="404"/>
          <ac:spMkLst>
            <pc:docMk/>
            <pc:sldMk cId="1668931849" sldId="289"/>
            <ac:spMk id="3" creationId="{488A475E-4602-E177-9C64-66B9FD383F0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74375-DAA0-4647-BB09-8583468A08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598B4E-7830-448C-A62C-EF3A29CB0748}">
      <dgm:prSet phldrT="[Text]" custT="1"/>
      <dgm:spPr/>
      <dgm:t>
        <a:bodyPr/>
        <a:lstStyle/>
        <a:p>
          <a:r>
            <a:rPr lang="en-GB" sz="900" b="0">
              <a:latin typeface="Calibri" panose="020F0502020204030204" pitchFamily="34" charset="0"/>
              <a:cs typeface="Calibri" panose="020F0502020204030204" pitchFamily="34" charset="0"/>
            </a:rPr>
            <a:t>Kevin Rogers</a:t>
          </a:r>
        </a:p>
        <a:p>
          <a:r>
            <a:rPr lang="en-GB" sz="900" b="0">
              <a:latin typeface="Calibri" panose="020F0502020204030204" pitchFamily="34" charset="0"/>
              <a:cs typeface="Calibri" panose="020F0502020204030204" pitchFamily="34" charset="0"/>
            </a:rPr>
            <a:t>Director of Parish Property &amp; Fundraising</a:t>
          </a:r>
        </a:p>
      </dgm:t>
    </dgm:pt>
    <dgm:pt modelId="{2C895202-F9F2-41E7-B560-87DE83951032}" type="parTrans" cxnId="{83E7E4E5-5D99-4F94-98F7-3AB9E1473523}">
      <dgm:prSet/>
      <dgm:spPr/>
      <dgm:t>
        <a:bodyPr/>
        <a:lstStyle/>
        <a:p>
          <a:endParaRPr lang="en-GB" sz="9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33C463-A856-4E0C-94A6-BFD678832E21}" type="sibTrans" cxnId="{83E7E4E5-5D99-4F94-98F7-3AB9E1473523}">
      <dgm:prSet/>
      <dgm:spPr/>
      <dgm:t>
        <a:bodyPr/>
        <a:lstStyle/>
        <a:p>
          <a:endParaRPr lang="en-GB" sz="9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8F53B9-B0C1-443D-9292-2A1A18EC6395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Patrick Booth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Buildings Advisor DAC</a:t>
          </a:r>
        </a:p>
      </dgm:t>
    </dgm:pt>
    <dgm:pt modelId="{260FC0B0-EBE7-48C4-9012-23B91C43D047}" type="parTrans" cxnId="{0ED72AB8-AB4A-49EE-91D4-E6E814FD660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8F37CF-FBDE-4FFB-A32C-55687892523D}" type="sibTrans" cxnId="{0ED72AB8-AB4A-49EE-91D4-E6E814FD660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B6D708-FA31-41D4-83AB-B6E897249D69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Isabelle Ryan</a:t>
          </a:r>
        </a:p>
        <a:p>
          <a:r>
            <a:rPr lang="en-GB"/>
            <a:t>Senior Casework and Building Strategy Adviser</a:t>
          </a:r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8C318D-C642-441A-B65D-93D403ADA5F8}" type="parTrans" cxnId="{B473CDC6-185A-427A-861D-74023E021D6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F04E8E-3A10-4CF9-BC12-353A9BBAF767}" type="sibTrans" cxnId="{B473CDC6-185A-427A-861D-74023E021D6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9D7E0A-9415-4B2B-B634-94C2B1EDF277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Harry Torrance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Head of Asset Management</a:t>
          </a:r>
        </a:p>
      </dgm:t>
    </dgm:pt>
    <dgm:pt modelId="{748F507B-A204-4A09-A301-734ADD8C314F}" type="parTrans" cxnId="{2B56B618-7704-4BA0-A2D2-E0213CDDE2A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169986-0D49-4CE9-BEE7-480E7B35973D}" type="sibTrans" cxnId="{2B56B618-7704-4BA0-A2D2-E0213CDDE2A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DB4DDC-1AB6-485F-A85F-8F9604D8A35A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Nicole Crocket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Head of Development</a:t>
          </a:r>
        </a:p>
      </dgm:t>
    </dgm:pt>
    <dgm:pt modelId="{D79E373E-CDB4-4FEE-BBE5-41711D6851ED}" type="parTrans" cxnId="{D11D5236-80D1-45EC-AD51-A414462205B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9CE147-1A73-4A39-84F2-D3BE850E762C}" type="sibTrans" cxnId="{D11D5236-80D1-45EC-AD51-A414462205B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65803-392F-46A5-9D85-FF7A93826E7C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Elizabeth Hung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Church Buildings Advisor – Buildings for Mission</a:t>
          </a:r>
        </a:p>
      </dgm:t>
    </dgm:pt>
    <dgm:pt modelId="{9F0FAA26-0D70-495C-AF10-2F42ABE2527F}" type="parTrans" cxnId="{A120CF1C-5B55-474E-998D-328EA70897B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0A43FD-9787-49BD-9117-A9E02F199195}" type="sibTrans" cxnId="{A120CF1C-5B55-474E-998D-328EA70897B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A9A98C-48C2-41AD-BBCD-212628E3576F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David Gregory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Asset Manager</a:t>
          </a:r>
        </a:p>
      </dgm:t>
    </dgm:pt>
    <dgm:pt modelId="{15E6A130-01A2-441A-868B-211D173C4FA1}" type="parTrans" cxnId="{D96926C9-A624-4E37-B0EF-50D3FD1D7C4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62229E-3A0C-4548-B99F-FE6317858427}" type="sibTrans" cxnId="{D96926C9-A624-4E37-B0EF-50D3FD1D7C4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034886-32C4-4F67-ABB2-97887DB16AEE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Sarah Wall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Team Coordinator</a:t>
          </a:r>
        </a:p>
      </dgm:t>
    </dgm:pt>
    <dgm:pt modelId="{69784105-D9C2-46EF-A047-375E445C9CCA}" type="parTrans" cxnId="{5E68879D-163A-430E-8C42-B0ECB2F21A9F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D2159D-CCD2-40D7-A7AE-14E707C6D14C}" type="sibTrans" cxnId="{5E68879D-163A-430E-8C42-B0ECB2F21A9F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C8ACCB-160B-4B43-BB15-CB667153A6DB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Virginia Featherstone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Legal and Pastoral Manager</a:t>
          </a:r>
        </a:p>
      </dgm:t>
    </dgm:pt>
    <dgm:pt modelId="{19C709F4-1052-4142-B61E-AAC7E3CF87F4}" type="parTrans" cxnId="{3F21C5BD-8502-404A-B502-873F94E1833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61604D-0CD8-44D9-8BE2-9558F1F848BB}" type="sibTrans" cxnId="{3F21C5BD-8502-404A-B502-873F94E1833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5C8A7E-FA33-438E-8EBE-774281F10750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Alexandra Williams</a:t>
          </a:r>
        </a:p>
        <a:p>
          <a:r>
            <a:rPr lang="en-GB"/>
            <a:t>Senior Project Manager </a:t>
          </a:r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E3D760-0F60-4F12-B232-2C1E2E293A15}" type="parTrans" cxnId="{4A8F8274-C311-40C6-AF8C-A8767C7DBC52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FBDDEB-A8E6-4FB3-B515-428C667D4E4B}" type="sibTrans" cxnId="{4A8F8274-C311-40C6-AF8C-A8767C7DBC52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544754-C043-4538-AFB8-01762A7FF210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Tony Youd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Asset Manager</a:t>
          </a:r>
        </a:p>
      </dgm:t>
    </dgm:pt>
    <dgm:pt modelId="{2F62C4C4-CAE6-4C9D-B7DF-E881C3F76E52}" type="parTrans" cxnId="{EC7B7279-8BC0-461F-936F-65B477AD023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F81C59-3FAF-4DEE-B4D4-9A07D8F570B9}" type="sibTrans" cxnId="{EC7B7279-8BC0-461F-936F-65B477AD023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946FCB-A876-4A1F-9F19-EFCFFC5318E9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Jimmy Bell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Asset Manager</a:t>
          </a:r>
        </a:p>
      </dgm:t>
    </dgm:pt>
    <dgm:pt modelId="{56A6B2BD-1D71-40CA-8F32-E306B5BF80E5}" type="parTrans" cxnId="{78F167FF-CF04-44D5-8B2B-0AE67DE564A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6E12A6-666C-42B2-8C88-419FD4B5A6FF}" type="sibTrans" cxnId="{78F167FF-CF04-44D5-8B2B-0AE67DE564A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3CA327-F660-4C89-A9C2-68F226E6A8A4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Aby George</a:t>
          </a:r>
        </a:p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Administration Assistant</a:t>
          </a:r>
        </a:p>
      </dgm:t>
    </dgm:pt>
    <dgm:pt modelId="{0DD30007-3450-4014-A508-CBA880169C5D}" type="parTrans" cxnId="{896B15F4-6F1B-4768-AE8E-5D9A4A0E8CED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77EDDF-0700-4382-A844-8A5FB8A9721A}" type="sibTrans" cxnId="{896B15F4-6F1B-4768-AE8E-5D9A4A0E8CED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BF1CA5-C005-4B2B-8DBB-3C97EA6CEFA9}">
      <dgm:prSet/>
      <dgm:spPr/>
      <dgm:t>
        <a:bodyPr/>
        <a:lstStyle/>
        <a:p>
          <a:r>
            <a:rPr lang="en-GB"/>
            <a:t>George Bell</a:t>
          </a:r>
        </a:p>
        <a:p>
          <a:r>
            <a:rPr lang="en-GB"/>
            <a:t>Senior Development &amp; Fundraising Manager</a:t>
          </a:r>
        </a:p>
      </dgm:t>
    </dgm:pt>
    <dgm:pt modelId="{8B2FD463-FD80-4BAD-A5CB-DE21A3E9B020}" type="parTrans" cxnId="{8F9EF476-8C17-4C4A-B6B8-181CD250DF51}">
      <dgm:prSet/>
      <dgm:spPr/>
      <dgm:t>
        <a:bodyPr/>
        <a:lstStyle/>
        <a:p>
          <a:endParaRPr lang="en-GB"/>
        </a:p>
      </dgm:t>
    </dgm:pt>
    <dgm:pt modelId="{D79B3318-A534-4B5F-8727-73D521FF55CB}" type="sibTrans" cxnId="{8F9EF476-8C17-4C4A-B6B8-181CD250DF51}">
      <dgm:prSet/>
      <dgm:spPr/>
      <dgm:t>
        <a:bodyPr/>
        <a:lstStyle/>
        <a:p>
          <a:endParaRPr lang="en-GB"/>
        </a:p>
      </dgm:t>
    </dgm:pt>
    <dgm:pt modelId="{67F28240-48E2-4D9E-A089-E41695833B4D}">
      <dgm:prSet/>
      <dgm:spPr/>
      <dgm:t>
        <a:bodyPr/>
        <a:lstStyle/>
        <a:p>
          <a:r>
            <a:rPr lang="en-GB"/>
            <a:t>Sarah Hamilton</a:t>
          </a:r>
        </a:p>
        <a:p>
          <a:r>
            <a:rPr lang="en-GB"/>
            <a:t>Senior Asset Manager</a:t>
          </a:r>
        </a:p>
      </dgm:t>
    </dgm:pt>
    <dgm:pt modelId="{478581F1-6124-4E40-A41F-6B90211CD88F}" type="parTrans" cxnId="{F78A1D5E-5659-4783-A09E-A9A0886E4197}">
      <dgm:prSet/>
      <dgm:spPr/>
      <dgm:t>
        <a:bodyPr/>
        <a:lstStyle/>
        <a:p>
          <a:endParaRPr lang="en-GB"/>
        </a:p>
      </dgm:t>
    </dgm:pt>
    <dgm:pt modelId="{C1B5EC68-2110-4020-8C11-8F1F749F9CE0}" type="sibTrans" cxnId="{F78A1D5E-5659-4783-A09E-A9A0886E4197}">
      <dgm:prSet/>
      <dgm:spPr/>
      <dgm:t>
        <a:bodyPr/>
        <a:lstStyle/>
        <a:p>
          <a:endParaRPr lang="en-GB"/>
        </a:p>
      </dgm:t>
    </dgm:pt>
    <dgm:pt modelId="{574ABB58-E31C-49FF-AE6A-9AB0F1832BFA}">
      <dgm:prSet/>
      <dgm:spPr/>
      <dgm:t>
        <a:bodyPr/>
        <a:lstStyle/>
        <a:p>
          <a:r>
            <a:rPr lang="en-GB"/>
            <a:t>David Gregory</a:t>
          </a:r>
        </a:p>
        <a:p>
          <a:r>
            <a:rPr lang="en-GB"/>
            <a:t>Development Manager</a:t>
          </a:r>
        </a:p>
      </dgm:t>
    </dgm:pt>
    <dgm:pt modelId="{D5C835B5-DCDF-48CA-B87B-A3D9CA605E7A}" type="parTrans" cxnId="{AD0D66CD-5611-46F5-A896-7821024701CC}">
      <dgm:prSet/>
      <dgm:spPr/>
      <dgm:t>
        <a:bodyPr/>
        <a:lstStyle/>
        <a:p>
          <a:endParaRPr lang="en-GB"/>
        </a:p>
      </dgm:t>
    </dgm:pt>
    <dgm:pt modelId="{30275F04-9115-431C-BDD5-961F5FF0B5E7}" type="sibTrans" cxnId="{AD0D66CD-5611-46F5-A896-7821024701CC}">
      <dgm:prSet/>
      <dgm:spPr/>
      <dgm:t>
        <a:bodyPr/>
        <a:lstStyle/>
        <a:p>
          <a:endParaRPr lang="en-GB"/>
        </a:p>
      </dgm:t>
    </dgm:pt>
    <dgm:pt modelId="{C6423DC0-0B83-4369-8AD9-4C6C1BF3E11A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Mark Featherston      Deeds and Records Clerk</a:t>
          </a:r>
        </a:p>
      </dgm:t>
    </dgm:pt>
    <dgm:pt modelId="{43F1DEFE-B687-4F49-98F0-21052C5F8FDA}" type="parTrans" cxnId="{4417D43E-D630-44C9-B1A5-302C54390DB5}">
      <dgm:prSet/>
      <dgm:spPr/>
      <dgm:t>
        <a:bodyPr/>
        <a:lstStyle/>
        <a:p>
          <a:endParaRPr lang="en-GB"/>
        </a:p>
      </dgm:t>
    </dgm:pt>
    <dgm:pt modelId="{C2ECBE2A-9B1B-4A51-90E3-DC68C78688AC}" type="sibTrans" cxnId="{4417D43E-D630-44C9-B1A5-302C54390DB5}">
      <dgm:prSet/>
      <dgm:spPr/>
      <dgm:t>
        <a:bodyPr/>
        <a:lstStyle/>
        <a:p>
          <a:endParaRPr lang="en-GB"/>
        </a:p>
      </dgm:t>
    </dgm:pt>
    <dgm:pt modelId="{784A41F5-80D2-48B4-B21C-69B296B7D156}" type="pres">
      <dgm:prSet presAssocID="{7A374375-DAA0-4647-BB09-8583468A08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05296B-F100-47F9-A06A-863546F2F624}" type="pres">
      <dgm:prSet presAssocID="{7C598B4E-7830-448C-A62C-EF3A29CB0748}" presName="hierRoot1" presStyleCnt="0"/>
      <dgm:spPr/>
    </dgm:pt>
    <dgm:pt modelId="{5221E675-1B73-4AA9-B65C-CB8E053CB17D}" type="pres">
      <dgm:prSet presAssocID="{7C598B4E-7830-448C-A62C-EF3A29CB0748}" presName="composite" presStyleCnt="0"/>
      <dgm:spPr/>
    </dgm:pt>
    <dgm:pt modelId="{24A9DA9C-06AB-4D13-B0D1-FD46950CD395}" type="pres">
      <dgm:prSet presAssocID="{7C598B4E-7830-448C-A62C-EF3A29CB0748}" presName="background" presStyleLbl="node0" presStyleIdx="0" presStyleCnt="1"/>
      <dgm:spPr/>
    </dgm:pt>
    <dgm:pt modelId="{34706DB9-EEC2-4CB6-A35C-DBE8211C3045}" type="pres">
      <dgm:prSet presAssocID="{7C598B4E-7830-448C-A62C-EF3A29CB0748}" presName="text" presStyleLbl="fgAcc0" presStyleIdx="0" presStyleCnt="1" custScaleX="148737" custLinFactNeighborY="-28447">
        <dgm:presLayoutVars>
          <dgm:chPref val="3"/>
        </dgm:presLayoutVars>
      </dgm:prSet>
      <dgm:spPr/>
    </dgm:pt>
    <dgm:pt modelId="{52658BF1-A885-43C1-A9D0-60743E98A2E0}" type="pres">
      <dgm:prSet presAssocID="{7C598B4E-7830-448C-A62C-EF3A29CB0748}" presName="hierChild2" presStyleCnt="0"/>
      <dgm:spPr/>
    </dgm:pt>
    <dgm:pt modelId="{3FBA52BC-FA75-4EA6-883C-36C30235937A}" type="pres">
      <dgm:prSet presAssocID="{748F507B-A204-4A09-A301-734ADD8C314F}" presName="Name10" presStyleLbl="parChTrans1D2" presStyleIdx="0" presStyleCnt="10"/>
      <dgm:spPr/>
    </dgm:pt>
    <dgm:pt modelId="{B85D159E-822C-4D73-BB68-47F5B9C04FEA}" type="pres">
      <dgm:prSet presAssocID="{C59D7E0A-9415-4B2B-B634-94C2B1EDF277}" presName="hierRoot2" presStyleCnt="0"/>
      <dgm:spPr/>
    </dgm:pt>
    <dgm:pt modelId="{5EE2E387-6FCB-426E-BFAC-49EED28B3C6B}" type="pres">
      <dgm:prSet presAssocID="{C59D7E0A-9415-4B2B-B634-94C2B1EDF277}" presName="composite2" presStyleCnt="0"/>
      <dgm:spPr/>
    </dgm:pt>
    <dgm:pt modelId="{B95A74F5-02E9-44B3-8973-9594D13C3ACB}" type="pres">
      <dgm:prSet presAssocID="{C59D7E0A-9415-4B2B-B634-94C2B1EDF277}" presName="background2" presStyleLbl="node2" presStyleIdx="0" presStyleCnt="10"/>
      <dgm:spPr/>
    </dgm:pt>
    <dgm:pt modelId="{AE109B82-A28C-4695-9CAC-949BF25C32AE}" type="pres">
      <dgm:prSet presAssocID="{C59D7E0A-9415-4B2B-B634-94C2B1EDF277}" presName="text2" presStyleLbl="fgAcc2" presStyleIdx="0" presStyleCnt="10" custScaleX="119406">
        <dgm:presLayoutVars>
          <dgm:chPref val="3"/>
        </dgm:presLayoutVars>
      </dgm:prSet>
      <dgm:spPr/>
    </dgm:pt>
    <dgm:pt modelId="{2AC60F34-B9D4-4201-8408-6298EEE58648}" type="pres">
      <dgm:prSet presAssocID="{C59D7E0A-9415-4B2B-B634-94C2B1EDF277}" presName="hierChild3" presStyleCnt="0"/>
      <dgm:spPr/>
    </dgm:pt>
    <dgm:pt modelId="{39E7D6C8-A5B9-4A8D-8CCF-76AE36197743}" type="pres">
      <dgm:prSet presAssocID="{2F62C4C4-CAE6-4C9D-B7DF-E881C3F76E52}" presName="Name17" presStyleLbl="parChTrans1D3" presStyleIdx="0" presStyleCnt="6"/>
      <dgm:spPr/>
    </dgm:pt>
    <dgm:pt modelId="{ADCC34EE-1416-4E58-9B8A-A121CD1282E7}" type="pres">
      <dgm:prSet presAssocID="{02544754-C043-4538-AFB8-01762A7FF210}" presName="hierRoot3" presStyleCnt="0"/>
      <dgm:spPr/>
    </dgm:pt>
    <dgm:pt modelId="{0DB55F8B-D8C8-447A-8168-C42C8F2731A2}" type="pres">
      <dgm:prSet presAssocID="{02544754-C043-4538-AFB8-01762A7FF210}" presName="composite3" presStyleCnt="0"/>
      <dgm:spPr/>
    </dgm:pt>
    <dgm:pt modelId="{AD989AA6-7767-4C0C-A5D7-ACA3FBA41848}" type="pres">
      <dgm:prSet presAssocID="{02544754-C043-4538-AFB8-01762A7FF210}" presName="background3" presStyleLbl="node3" presStyleIdx="0" presStyleCnt="6"/>
      <dgm:spPr/>
    </dgm:pt>
    <dgm:pt modelId="{05741056-0C09-4C86-B7AC-1A5834DAA7A8}" type="pres">
      <dgm:prSet presAssocID="{02544754-C043-4538-AFB8-01762A7FF210}" presName="text3" presStyleLbl="fgAcc3" presStyleIdx="0" presStyleCnt="6" custLinFactX="83937" custLinFactY="68559" custLinFactNeighborX="100000" custLinFactNeighborY="100000">
        <dgm:presLayoutVars>
          <dgm:chPref val="3"/>
        </dgm:presLayoutVars>
      </dgm:prSet>
      <dgm:spPr/>
    </dgm:pt>
    <dgm:pt modelId="{DFAAD00D-CA24-448D-AC8A-9CDF9B357286}" type="pres">
      <dgm:prSet presAssocID="{02544754-C043-4538-AFB8-01762A7FF210}" presName="hierChild4" presStyleCnt="0"/>
      <dgm:spPr/>
    </dgm:pt>
    <dgm:pt modelId="{D4F72A86-C3E3-4C46-B226-0FAD2389651D}" type="pres">
      <dgm:prSet presAssocID="{56A6B2BD-1D71-40CA-8F32-E306B5BF80E5}" presName="Name17" presStyleLbl="parChTrans1D3" presStyleIdx="1" presStyleCnt="6"/>
      <dgm:spPr/>
    </dgm:pt>
    <dgm:pt modelId="{B6C5701C-7B89-499D-9AAB-B27D48D374EB}" type="pres">
      <dgm:prSet presAssocID="{13946FCB-A876-4A1F-9F19-EFCFFC5318E9}" presName="hierRoot3" presStyleCnt="0"/>
      <dgm:spPr/>
    </dgm:pt>
    <dgm:pt modelId="{CE4A2D9B-EDEA-47C8-A7E5-F7823985FC77}" type="pres">
      <dgm:prSet presAssocID="{13946FCB-A876-4A1F-9F19-EFCFFC5318E9}" presName="composite3" presStyleCnt="0"/>
      <dgm:spPr/>
    </dgm:pt>
    <dgm:pt modelId="{C427DE57-135D-4337-B9EE-2E2B3025A530}" type="pres">
      <dgm:prSet presAssocID="{13946FCB-A876-4A1F-9F19-EFCFFC5318E9}" presName="background3" presStyleLbl="node3" presStyleIdx="1" presStyleCnt="6"/>
      <dgm:spPr/>
    </dgm:pt>
    <dgm:pt modelId="{30170AC2-A72B-4637-B716-971E44DAA4FC}" type="pres">
      <dgm:prSet presAssocID="{13946FCB-A876-4A1F-9F19-EFCFFC5318E9}" presName="text3" presStyleLbl="fgAcc3" presStyleIdx="1" presStyleCnt="6" custLinFactNeighborX="61715" custLinFactNeighborY="22262">
        <dgm:presLayoutVars>
          <dgm:chPref val="3"/>
        </dgm:presLayoutVars>
      </dgm:prSet>
      <dgm:spPr/>
    </dgm:pt>
    <dgm:pt modelId="{21A61AE2-5377-43F6-824F-59FCDEBE23DF}" type="pres">
      <dgm:prSet presAssocID="{13946FCB-A876-4A1F-9F19-EFCFFC5318E9}" presName="hierChild4" presStyleCnt="0"/>
      <dgm:spPr/>
    </dgm:pt>
    <dgm:pt modelId="{F498D708-9E12-4BDF-BA1A-4B7D95ECDBB4}" type="pres">
      <dgm:prSet presAssocID="{478581F1-6124-4E40-A41F-6B90211CD88F}" presName="Name17" presStyleLbl="parChTrans1D3" presStyleIdx="2" presStyleCnt="6"/>
      <dgm:spPr/>
    </dgm:pt>
    <dgm:pt modelId="{2BBBD35B-9693-47BF-B77E-A23F93EF0842}" type="pres">
      <dgm:prSet presAssocID="{67F28240-48E2-4D9E-A089-E41695833B4D}" presName="hierRoot3" presStyleCnt="0"/>
      <dgm:spPr/>
    </dgm:pt>
    <dgm:pt modelId="{B8993F9D-BE11-46E7-AA5F-262DDF877BC7}" type="pres">
      <dgm:prSet presAssocID="{67F28240-48E2-4D9E-A089-E41695833B4D}" presName="composite3" presStyleCnt="0"/>
      <dgm:spPr/>
    </dgm:pt>
    <dgm:pt modelId="{313079EC-9F40-4899-9CF1-B3D4612703CB}" type="pres">
      <dgm:prSet presAssocID="{67F28240-48E2-4D9E-A089-E41695833B4D}" presName="background3" presStyleLbl="node3" presStyleIdx="2" presStyleCnt="6"/>
      <dgm:spPr/>
    </dgm:pt>
    <dgm:pt modelId="{B679FCA3-56FC-405C-8322-E45C21C78079}" type="pres">
      <dgm:prSet presAssocID="{67F28240-48E2-4D9E-A089-E41695833B4D}" presName="text3" presStyleLbl="fgAcc3" presStyleIdx="2" presStyleCnt="6" custLinFactY="100227" custLinFactNeighborX="-60507" custLinFactNeighborY="200000">
        <dgm:presLayoutVars>
          <dgm:chPref val="3"/>
        </dgm:presLayoutVars>
      </dgm:prSet>
      <dgm:spPr/>
    </dgm:pt>
    <dgm:pt modelId="{5CF392ED-7391-462B-960E-793C7B87A658}" type="pres">
      <dgm:prSet presAssocID="{67F28240-48E2-4D9E-A089-E41695833B4D}" presName="hierChild4" presStyleCnt="0"/>
      <dgm:spPr/>
    </dgm:pt>
    <dgm:pt modelId="{9FC80E2E-4D92-4A26-BF02-0BF931FF170B}" type="pres">
      <dgm:prSet presAssocID="{D5C835B5-DCDF-48CA-B87B-A3D9CA605E7A}" presName="Name17" presStyleLbl="parChTrans1D3" presStyleIdx="3" presStyleCnt="6"/>
      <dgm:spPr/>
    </dgm:pt>
    <dgm:pt modelId="{F822109E-98B0-451B-9286-5C86DAAD6D69}" type="pres">
      <dgm:prSet presAssocID="{574ABB58-E31C-49FF-AE6A-9AB0F1832BFA}" presName="hierRoot3" presStyleCnt="0"/>
      <dgm:spPr/>
    </dgm:pt>
    <dgm:pt modelId="{81CD8FD6-6C84-48FF-9F94-CB8929E729C1}" type="pres">
      <dgm:prSet presAssocID="{574ABB58-E31C-49FF-AE6A-9AB0F1832BFA}" presName="composite3" presStyleCnt="0"/>
      <dgm:spPr/>
    </dgm:pt>
    <dgm:pt modelId="{FDCDFFFE-1A5B-4FA0-942C-BB935691C763}" type="pres">
      <dgm:prSet presAssocID="{574ABB58-E31C-49FF-AE6A-9AB0F1832BFA}" presName="background3" presStyleLbl="node3" presStyleIdx="3" presStyleCnt="6"/>
      <dgm:spPr/>
    </dgm:pt>
    <dgm:pt modelId="{21C5332E-C907-4E71-BD19-F2A64C91F221}" type="pres">
      <dgm:prSet presAssocID="{574ABB58-E31C-49FF-AE6A-9AB0F1832BFA}" presName="text3" presStyleLbl="fgAcc3" presStyleIdx="3" presStyleCnt="6" custLinFactX="-82729" custLinFactY="200000" custLinFactNeighborX="-100000" custLinFactNeighborY="234302">
        <dgm:presLayoutVars>
          <dgm:chPref val="3"/>
        </dgm:presLayoutVars>
      </dgm:prSet>
      <dgm:spPr/>
    </dgm:pt>
    <dgm:pt modelId="{ACB04458-62C3-4354-AC56-E79BA1367528}" type="pres">
      <dgm:prSet presAssocID="{574ABB58-E31C-49FF-AE6A-9AB0F1832BFA}" presName="hierChild4" presStyleCnt="0"/>
      <dgm:spPr/>
    </dgm:pt>
    <dgm:pt modelId="{C8501228-7EE2-46AE-A54E-1DAF67089BAF}" type="pres">
      <dgm:prSet presAssocID="{9F0FAA26-0D70-495C-AF10-2F42ABE2527F}" presName="Name10" presStyleLbl="parChTrans1D2" presStyleIdx="1" presStyleCnt="10"/>
      <dgm:spPr/>
    </dgm:pt>
    <dgm:pt modelId="{4F3C483D-2078-4584-8D70-76AF19AAF252}" type="pres">
      <dgm:prSet presAssocID="{54065803-392F-46A5-9D85-FF7A93826E7C}" presName="hierRoot2" presStyleCnt="0"/>
      <dgm:spPr/>
    </dgm:pt>
    <dgm:pt modelId="{69DAA38C-D94E-42A5-83C3-2FD249838A90}" type="pres">
      <dgm:prSet presAssocID="{54065803-392F-46A5-9D85-FF7A93826E7C}" presName="composite2" presStyleCnt="0"/>
      <dgm:spPr/>
    </dgm:pt>
    <dgm:pt modelId="{F60154DC-789E-4449-A5CC-3BC937DDD345}" type="pres">
      <dgm:prSet presAssocID="{54065803-392F-46A5-9D85-FF7A93826E7C}" presName="background2" presStyleLbl="node2" presStyleIdx="1" presStyleCnt="10"/>
      <dgm:spPr/>
    </dgm:pt>
    <dgm:pt modelId="{51CD3AE2-61F2-4EE1-ABA1-B06C093AC6BE}" type="pres">
      <dgm:prSet presAssocID="{54065803-392F-46A5-9D85-FF7A93826E7C}" presName="text2" presStyleLbl="fgAcc2" presStyleIdx="1" presStyleCnt="10">
        <dgm:presLayoutVars>
          <dgm:chPref val="3"/>
        </dgm:presLayoutVars>
      </dgm:prSet>
      <dgm:spPr/>
    </dgm:pt>
    <dgm:pt modelId="{6E629CC9-B2F8-415D-A332-2CD6BC1C7E59}" type="pres">
      <dgm:prSet presAssocID="{54065803-392F-46A5-9D85-FF7A93826E7C}" presName="hierChild3" presStyleCnt="0"/>
      <dgm:spPr/>
    </dgm:pt>
    <dgm:pt modelId="{C763DAD0-F081-4BE1-AA0F-2A33298B2351}" type="pres">
      <dgm:prSet presAssocID="{43F1DEFE-B687-4F49-98F0-21052C5F8FDA}" presName="Name10" presStyleLbl="parChTrans1D2" presStyleIdx="2" presStyleCnt="10"/>
      <dgm:spPr/>
    </dgm:pt>
    <dgm:pt modelId="{4D01CAE3-E9FF-4BAF-B6E9-53ECF68E8789}" type="pres">
      <dgm:prSet presAssocID="{C6423DC0-0B83-4369-8AD9-4C6C1BF3E11A}" presName="hierRoot2" presStyleCnt="0"/>
      <dgm:spPr/>
    </dgm:pt>
    <dgm:pt modelId="{FB1A2B2A-6476-407D-A4D4-9E3BD2F10AB9}" type="pres">
      <dgm:prSet presAssocID="{C6423DC0-0B83-4369-8AD9-4C6C1BF3E11A}" presName="composite2" presStyleCnt="0"/>
      <dgm:spPr/>
    </dgm:pt>
    <dgm:pt modelId="{D6461E8A-4048-4214-AC7B-574B69D5FF22}" type="pres">
      <dgm:prSet presAssocID="{C6423DC0-0B83-4369-8AD9-4C6C1BF3E11A}" presName="background2" presStyleLbl="node2" presStyleIdx="2" presStyleCnt="10"/>
      <dgm:spPr/>
    </dgm:pt>
    <dgm:pt modelId="{6C49D9C3-384D-43A2-B43D-47BD0AA7919A}" type="pres">
      <dgm:prSet presAssocID="{C6423DC0-0B83-4369-8AD9-4C6C1BF3E11A}" presName="text2" presStyleLbl="fgAcc2" presStyleIdx="2" presStyleCnt="10">
        <dgm:presLayoutVars>
          <dgm:chPref val="3"/>
        </dgm:presLayoutVars>
      </dgm:prSet>
      <dgm:spPr/>
    </dgm:pt>
    <dgm:pt modelId="{6B7339D8-C1FB-4EE0-AAC9-D99A137867C7}" type="pres">
      <dgm:prSet presAssocID="{C6423DC0-0B83-4369-8AD9-4C6C1BF3E11A}" presName="hierChild3" presStyleCnt="0"/>
      <dgm:spPr/>
    </dgm:pt>
    <dgm:pt modelId="{A329ED5D-4B22-4690-A192-0FB047A86393}" type="pres">
      <dgm:prSet presAssocID="{15E6A130-01A2-441A-868B-211D173C4FA1}" presName="Name10" presStyleLbl="parChTrans1D2" presStyleIdx="3" presStyleCnt="10"/>
      <dgm:spPr/>
    </dgm:pt>
    <dgm:pt modelId="{C672B1D3-8B64-43ED-A3A2-12B2E3CED3C8}" type="pres">
      <dgm:prSet presAssocID="{10A9A98C-48C2-41AD-BBCD-212628E3576F}" presName="hierRoot2" presStyleCnt="0"/>
      <dgm:spPr/>
    </dgm:pt>
    <dgm:pt modelId="{22042801-1D66-41D9-8A25-70D72462DDDE}" type="pres">
      <dgm:prSet presAssocID="{10A9A98C-48C2-41AD-BBCD-212628E3576F}" presName="composite2" presStyleCnt="0"/>
      <dgm:spPr/>
    </dgm:pt>
    <dgm:pt modelId="{F5D257E8-33FE-499B-9EAD-504FB8C01FAA}" type="pres">
      <dgm:prSet presAssocID="{10A9A98C-48C2-41AD-BBCD-212628E3576F}" presName="background2" presStyleLbl="node2" presStyleIdx="3" presStyleCnt="10"/>
      <dgm:spPr/>
    </dgm:pt>
    <dgm:pt modelId="{842DD760-5B72-41E0-9D99-737D4B9D6652}" type="pres">
      <dgm:prSet presAssocID="{10A9A98C-48C2-41AD-BBCD-212628E3576F}" presName="text2" presStyleLbl="fgAcc2" presStyleIdx="3" presStyleCnt="10">
        <dgm:presLayoutVars>
          <dgm:chPref val="3"/>
        </dgm:presLayoutVars>
      </dgm:prSet>
      <dgm:spPr/>
    </dgm:pt>
    <dgm:pt modelId="{3362C00D-5D04-4A9D-91E4-4E96ACC3AFEB}" type="pres">
      <dgm:prSet presAssocID="{10A9A98C-48C2-41AD-BBCD-212628E3576F}" presName="hierChild3" presStyleCnt="0"/>
      <dgm:spPr/>
    </dgm:pt>
    <dgm:pt modelId="{480AD5F3-2DBC-420C-A5B0-8B408C351D8B}" type="pres">
      <dgm:prSet presAssocID="{69784105-D9C2-46EF-A047-375E445C9CCA}" presName="Name10" presStyleLbl="parChTrans1D2" presStyleIdx="4" presStyleCnt="10"/>
      <dgm:spPr/>
    </dgm:pt>
    <dgm:pt modelId="{20AEE1D8-619E-481C-B9A5-54CD8E691F34}" type="pres">
      <dgm:prSet presAssocID="{90034886-32C4-4F67-ABB2-97887DB16AEE}" presName="hierRoot2" presStyleCnt="0"/>
      <dgm:spPr/>
    </dgm:pt>
    <dgm:pt modelId="{11D7C335-D8EE-4A71-A3F9-CBFBDC3EA643}" type="pres">
      <dgm:prSet presAssocID="{90034886-32C4-4F67-ABB2-97887DB16AEE}" presName="composite2" presStyleCnt="0"/>
      <dgm:spPr/>
    </dgm:pt>
    <dgm:pt modelId="{ABBD93C6-93CF-4AA5-934F-CBD0B1AC29B7}" type="pres">
      <dgm:prSet presAssocID="{90034886-32C4-4F67-ABB2-97887DB16AEE}" presName="background2" presStyleLbl="node2" presStyleIdx="4" presStyleCnt="10"/>
      <dgm:spPr/>
    </dgm:pt>
    <dgm:pt modelId="{34C09C20-C5F6-47D4-9C3A-04C74161606D}" type="pres">
      <dgm:prSet presAssocID="{90034886-32C4-4F67-ABB2-97887DB16AEE}" presName="text2" presStyleLbl="fgAcc2" presStyleIdx="4" presStyleCnt="10">
        <dgm:presLayoutVars>
          <dgm:chPref val="3"/>
        </dgm:presLayoutVars>
      </dgm:prSet>
      <dgm:spPr/>
    </dgm:pt>
    <dgm:pt modelId="{F9D05BD5-A23C-4E66-B155-FA8C15F26A6C}" type="pres">
      <dgm:prSet presAssocID="{90034886-32C4-4F67-ABB2-97887DB16AEE}" presName="hierChild3" presStyleCnt="0"/>
      <dgm:spPr/>
    </dgm:pt>
    <dgm:pt modelId="{A916977E-1FBA-4176-9BCD-00AB82E8D5EA}" type="pres">
      <dgm:prSet presAssocID="{0DD30007-3450-4014-A508-CBA880169C5D}" presName="Name17" presStyleLbl="parChTrans1D3" presStyleIdx="4" presStyleCnt="6"/>
      <dgm:spPr/>
    </dgm:pt>
    <dgm:pt modelId="{03C47015-E3CC-4410-8229-A757856DBB05}" type="pres">
      <dgm:prSet presAssocID="{BC3CA327-F660-4C89-A9C2-68F226E6A8A4}" presName="hierRoot3" presStyleCnt="0"/>
      <dgm:spPr/>
    </dgm:pt>
    <dgm:pt modelId="{D9FD719C-0AC3-456E-8DF9-D731ABDF0DBA}" type="pres">
      <dgm:prSet presAssocID="{BC3CA327-F660-4C89-A9C2-68F226E6A8A4}" presName="composite3" presStyleCnt="0"/>
      <dgm:spPr/>
    </dgm:pt>
    <dgm:pt modelId="{6A84E7DA-D083-449D-A6D2-86B1DF6821E3}" type="pres">
      <dgm:prSet presAssocID="{BC3CA327-F660-4C89-A9C2-68F226E6A8A4}" presName="background3" presStyleLbl="node3" presStyleIdx="4" presStyleCnt="6"/>
      <dgm:spPr/>
    </dgm:pt>
    <dgm:pt modelId="{7ECBAEB6-5B3D-4F82-8926-A6DE0EAF82AE}" type="pres">
      <dgm:prSet presAssocID="{BC3CA327-F660-4C89-A9C2-68F226E6A8A4}" presName="text3" presStyleLbl="fgAcc3" presStyleIdx="4" presStyleCnt="6">
        <dgm:presLayoutVars>
          <dgm:chPref val="3"/>
        </dgm:presLayoutVars>
      </dgm:prSet>
      <dgm:spPr/>
    </dgm:pt>
    <dgm:pt modelId="{92CB8CC6-BB9D-4BF1-8DAB-4798EB17359A}" type="pres">
      <dgm:prSet presAssocID="{BC3CA327-F660-4C89-A9C2-68F226E6A8A4}" presName="hierChild4" presStyleCnt="0"/>
      <dgm:spPr/>
    </dgm:pt>
    <dgm:pt modelId="{96A5E35B-FD38-4343-978C-D1E7FC47C035}" type="pres">
      <dgm:prSet presAssocID="{D79E373E-CDB4-4FEE-BBE5-41711D6851ED}" presName="Name10" presStyleLbl="parChTrans1D2" presStyleIdx="5" presStyleCnt="10"/>
      <dgm:spPr/>
    </dgm:pt>
    <dgm:pt modelId="{52D2822B-EB1D-40A6-AF28-3F7212BD4EE2}" type="pres">
      <dgm:prSet presAssocID="{EFDB4DDC-1AB6-485F-A85F-8F9604D8A35A}" presName="hierRoot2" presStyleCnt="0"/>
      <dgm:spPr/>
    </dgm:pt>
    <dgm:pt modelId="{97CF33F1-1EEC-46FB-9AEE-C929AD32A185}" type="pres">
      <dgm:prSet presAssocID="{EFDB4DDC-1AB6-485F-A85F-8F9604D8A35A}" presName="composite2" presStyleCnt="0"/>
      <dgm:spPr/>
    </dgm:pt>
    <dgm:pt modelId="{0D3A79D9-184C-449B-829F-12A7ED73E135}" type="pres">
      <dgm:prSet presAssocID="{EFDB4DDC-1AB6-485F-A85F-8F9604D8A35A}" presName="background2" presStyleLbl="node2" presStyleIdx="5" presStyleCnt="10"/>
      <dgm:spPr/>
    </dgm:pt>
    <dgm:pt modelId="{4318E5C1-34EE-4202-9C53-9C0110FB56BE}" type="pres">
      <dgm:prSet presAssocID="{EFDB4DDC-1AB6-485F-A85F-8F9604D8A35A}" presName="text2" presStyleLbl="fgAcc2" presStyleIdx="5" presStyleCnt="10">
        <dgm:presLayoutVars>
          <dgm:chPref val="3"/>
        </dgm:presLayoutVars>
      </dgm:prSet>
      <dgm:spPr/>
    </dgm:pt>
    <dgm:pt modelId="{D4719553-D9BC-46FC-B616-8658FE6B2EA3}" type="pres">
      <dgm:prSet presAssocID="{EFDB4DDC-1AB6-485F-A85F-8F9604D8A35A}" presName="hierChild3" presStyleCnt="0"/>
      <dgm:spPr/>
    </dgm:pt>
    <dgm:pt modelId="{2D371503-ADC6-4308-9F9E-5E3C1593E7A2}" type="pres">
      <dgm:prSet presAssocID="{8B2FD463-FD80-4BAD-A5CB-DE21A3E9B020}" presName="Name17" presStyleLbl="parChTrans1D3" presStyleIdx="5" presStyleCnt="6"/>
      <dgm:spPr/>
    </dgm:pt>
    <dgm:pt modelId="{49069F9D-51DA-42D1-A45D-DB05DEFD1264}" type="pres">
      <dgm:prSet presAssocID="{91BF1CA5-C005-4B2B-8DBB-3C97EA6CEFA9}" presName="hierRoot3" presStyleCnt="0"/>
      <dgm:spPr/>
    </dgm:pt>
    <dgm:pt modelId="{98740BE8-B520-451A-8CE9-2B184D440C1F}" type="pres">
      <dgm:prSet presAssocID="{91BF1CA5-C005-4B2B-8DBB-3C97EA6CEFA9}" presName="composite3" presStyleCnt="0"/>
      <dgm:spPr/>
    </dgm:pt>
    <dgm:pt modelId="{498DB69B-EFD8-4AC0-A494-800EBD50ABE5}" type="pres">
      <dgm:prSet presAssocID="{91BF1CA5-C005-4B2B-8DBB-3C97EA6CEFA9}" presName="background3" presStyleLbl="node3" presStyleIdx="5" presStyleCnt="6"/>
      <dgm:spPr/>
    </dgm:pt>
    <dgm:pt modelId="{B7AC5001-030A-4223-9324-7A15B407FD83}" type="pres">
      <dgm:prSet presAssocID="{91BF1CA5-C005-4B2B-8DBB-3C97EA6CEFA9}" presName="text3" presStyleLbl="fgAcc3" presStyleIdx="5" presStyleCnt="6">
        <dgm:presLayoutVars>
          <dgm:chPref val="3"/>
        </dgm:presLayoutVars>
      </dgm:prSet>
      <dgm:spPr/>
    </dgm:pt>
    <dgm:pt modelId="{255A99FC-4FEA-429D-B861-73400E9962E2}" type="pres">
      <dgm:prSet presAssocID="{91BF1CA5-C005-4B2B-8DBB-3C97EA6CEFA9}" presName="hierChild4" presStyleCnt="0"/>
      <dgm:spPr/>
    </dgm:pt>
    <dgm:pt modelId="{213DE3F3-EC07-4CC1-A984-9D622A71369D}" type="pres">
      <dgm:prSet presAssocID="{19C709F4-1052-4142-B61E-AAC7E3CF87F4}" presName="Name10" presStyleLbl="parChTrans1D2" presStyleIdx="6" presStyleCnt="10"/>
      <dgm:spPr/>
    </dgm:pt>
    <dgm:pt modelId="{D5282AFC-A061-447E-8735-1EC28CB1E106}" type="pres">
      <dgm:prSet presAssocID="{A8C8ACCB-160B-4B43-BB15-CB667153A6DB}" presName="hierRoot2" presStyleCnt="0"/>
      <dgm:spPr/>
    </dgm:pt>
    <dgm:pt modelId="{3925D691-EE0B-47F9-9919-B424D750DCB5}" type="pres">
      <dgm:prSet presAssocID="{A8C8ACCB-160B-4B43-BB15-CB667153A6DB}" presName="composite2" presStyleCnt="0"/>
      <dgm:spPr/>
    </dgm:pt>
    <dgm:pt modelId="{D8A5A552-6B79-45CE-B276-4B3523E1B04B}" type="pres">
      <dgm:prSet presAssocID="{A8C8ACCB-160B-4B43-BB15-CB667153A6DB}" presName="background2" presStyleLbl="node2" presStyleIdx="6" presStyleCnt="10"/>
      <dgm:spPr/>
    </dgm:pt>
    <dgm:pt modelId="{5609D8AF-5925-4AF7-A0A3-1785DBA7E237}" type="pres">
      <dgm:prSet presAssocID="{A8C8ACCB-160B-4B43-BB15-CB667153A6DB}" presName="text2" presStyleLbl="fgAcc2" presStyleIdx="6" presStyleCnt="10">
        <dgm:presLayoutVars>
          <dgm:chPref val="3"/>
        </dgm:presLayoutVars>
      </dgm:prSet>
      <dgm:spPr/>
    </dgm:pt>
    <dgm:pt modelId="{755BE90E-D2CE-4755-8BF6-6205E0F25DF7}" type="pres">
      <dgm:prSet presAssocID="{A8C8ACCB-160B-4B43-BB15-CB667153A6DB}" presName="hierChild3" presStyleCnt="0"/>
      <dgm:spPr/>
    </dgm:pt>
    <dgm:pt modelId="{8C84877D-4903-4912-B3EB-A979FA72699C}" type="pres">
      <dgm:prSet presAssocID="{24E3D760-0F60-4F12-B232-2C1E2E293A15}" presName="Name10" presStyleLbl="parChTrans1D2" presStyleIdx="7" presStyleCnt="10"/>
      <dgm:spPr/>
    </dgm:pt>
    <dgm:pt modelId="{AC0DC743-C61E-467E-90E0-A19A8787B78A}" type="pres">
      <dgm:prSet presAssocID="{D85C8A7E-FA33-438E-8EBE-774281F10750}" presName="hierRoot2" presStyleCnt="0"/>
      <dgm:spPr/>
    </dgm:pt>
    <dgm:pt modelId="{83275419-C318-4BF9-941C-2BEF0CCA9B78}" type="pres">
      <dgm:prSet presAssocID="{D85C8A7E-FA33-438E-8EBE-774281F10750}" presName="composite2" presStyleCnt="0"/>
      <dgm:spPr/>
    </dgm:pt>
    <dgm:pt modelId="{F5B84749-36D7-4A2D-BB91-B8479AFDE046}" type="pres">
      <dgm:prSet presAssocID="{D85C8A7E-FA33-438E-8EBE-774281F10750}" presName="background2" presStyleLbl="node2" presStyleIdx="7" presStyleCnt="10"/>
      <dgm:spPr/>
    </dgm:pt>
    <dgm:pt modelId="{55625BFA-6619-4381-9665-390E7547F4F2}" type="pres">
      <dgm:prSet presAssocID="{D85C8A7E-FA33-438E-8EBE-774281F10750}" presName="text2" presStyleLbl="fgAcc2" presStyleIdx="7" presStyleCnt="10">
        <dgm:presLayoutVars>
          <dgm:chPref val="3"/>
        </dgm:presLayoutVars>
      </dgm:prSet>
      <dgm:spPr/>
    </dgm:pt>
    <dgm:pt modelId="{1C061BB5-2D9B-4238-BDAB-74DF9BE82964}" type="pres">
      <dgm:prSet presAssocID="{D85C8A7E-FA33-438E-8EBE-774281F10750}" presName="hierChild3" presStyleCnt="0"/>
      <dgm:spPr/>
    </dgm:pt>
    <dgm:pt modelId="{E2B0ECC6-0276-49F5-A032-4A019938CCE4}" type="pres">
      <dgm:prSet presAssocID="{260FC0B0-EBE7-48C4-9012-23B91C43D047}" presName="Name10" presStyleLbl="parChTrans1D2" presStyleIdx="8" presStyleCnt="10"/>
      <dgm:spPr/>
    </dgm:pt>
    <dgm:pt modelId="{933B60D8-9DDD-4480-AF5F-E7C56392DAF3}" type="pres">
      <dgm:prSet presAssocID="{B18F53B9-B0C1-443D-9292-2A1A18EC6395}" presName="hierRoot2" presStyleCnt="0"/>
      <dgm:spPr/>
    </dgm:pt>
    <dgm:pt modelId="{0E465D7B-A01A-4E02-B70F-85B3AAACEBEA}" type="pres">
      <dgm:prSet presAssocID="{B18F53B9-B0C1-443D-9292-2A1A18EC6395}" presName="composite2" presStyleCnt="0"/>
      <dgm:spPr/>
    </dgm:pt>
    <dgm:pt modelId="{F7AA70E2-1699-4D52-91B4-801E4733BA9D}" type="pres">
      <dgm:prSet presAssocID="{B18F53B9-B0C1-443D-9292-2A1A18EC6395}" presName="background2" presStyleLbl="node2" presStyleIdx="8" presStyleCnt="10"/>
      <dgm:spPr/>
    </dgm:pt>
    <dgm:pt modelId="{37AC31D6-0334-43F5-8521-470BF8E636EE}" type="pres">
      <dgm:prSet presAssocID="{B18F53B9-B0C1-443D-9292-2A1A18EC6395}" presName="text2" presStyleLbl="fgAcc2" presStyleIdx="8" presStyleCnt="10">
        <dgm:presLayoutVars>
          <dgm:chPref val="3"/>
        </dgm:presLayoutVars>
      </dgm:prSet>
      <dgm:spPr/>
    </dgm:pt>
    <dgm:pt modelId="{CE2A82BA-F116-4866-A525-F1C7FECF9390}" type="pres">
      <dgm:prSet presAssocID="{B18F53B9-B0C1-443D-9292-2A1A18EC6395}" presName="hierChild3" presStyleCnt="0"/>
      <dgm:spPr/>
    </dgm:pt>
    <dgm:pt modelId="{6BB14F05-8463-4011-8CDB-327212AC1336}" type="pres">
      <dgm:prSet presAssocID="{D08C318D-C642-441A-B65D-93D403ADA5F8}" presName="Name10" presStyleLbl="parChTrans1D2" presStyleIdx="9" presStyleCnt="10"/>
      <dgm:spPr/>
    </dgm:pt>
    <dgm:pt modelId="{6FBB5A36-941D-4A6A-81CA-AA83A1B09B15}" type="pres">
      <dgm:prSet presAssocID="{05B6D708-FA31-41D4-83AB-B6E897249D69}" presName="hierRoot2" presStyleCnt="0"/>
      <dgm:spPr/>
    </dgm:pt>
    <dgm:pt modelId="{F97CB352-BB2E-4FB6-A861-AAF0F1B0069F}" type="pres">
      <dgm:prSet presAssocID="{05B6D708-FA31-41D4-83AB-B6E897249D69}" presName="composite2" presStyleCnt="0"/>
      <dgm:spPr/>
    </dgm:pt>
    <dgm:pt modelId="{6E7A16D9-DE04-43C5-91EA-E8FCD4C1E141}" type="pres">
      <dgm:prSet presAssocID="{05B6D708-FA31-41D4-83AB-B6E897249D69}" presName="background2" presStyleLbl="node2" presStyleIdx="9" presStyleCnt="10"/>
      <dgm:spPr/>
    </dgm:pt>
    <dgm:pt modelId="{57B043DD-F927-4C14-A8D7-327C8ED11F53}" type="pres">
      <dgm:prSet presAssocID="{05B6D708-FA31-41D4-83AB-B6E897249D69}" presName="text2" presStyleLbl="fgAcc2" presStyleIdx="9" presStyleCnt="10">
        <dgm:presLayoutVars>
          <dgm:chPref val="3"/>
        </dgm:presLayoutVars>
      </dgm:prSet>
      <dgm:spPr/>
    </dgm:pt>
    <dgm:pt modelId="{AAD6AFB1-BDDC-490F-B66E-BFFDAED46B54}" type="pres">
      <dgm:prSet presAssocID="{05B6D708-FA31-41D4-83AB-B6E897249D69}" presName="hierChild3" presStyleCnt="0"/>
      <dgm:spPr/>
    </dgm:pt>
  </dgm:ptLst>
  <dgm:cxnLst>
    <dgm:cxn modelId="{6A2BA203-0B09-4E1B-AA7B-3D85B82159B2}" type="presOf" srcId="{13946FCB-A876-4A1F-9F19-EFCFFC5318E9}" destId="{30170AC2-A72B-4637-B716-971E44DAA4FC}" srcOrd="0" destOrd="0" presId="urn:microsoft.com/office/officeart/2005/8/layout/hierarchy1"/>
    <dgm:cxn modelId="{181EBD09-998E-4CCE-9176-687FADF8D630}" type="presOf" srcId="{05B6D708-FA31-41D4-83AB-B6E897249D69}" destId="{57B043DD-F927-4C14-A8D7-327C8ED11F53}" srcOrd="0" destOrd="0" presId="urn:microsoft.com/office/officeart/2005/8/layout/hierarchy1"/>
    <dgm:cxn modelId="{2B56B618-7704-4BA0-A2D2-E0213CDDE2A8}" srcId="{7C598B4E-7830-448C-A62C-EF3A29CB0748}" destId="{C59D7E0A-9415-4B2B-B634-94C2B1EDF277}" srcOrd="0" destOrd="0" parTransId="{748F507B-A204-4A09-A301-734ADD8C314F}" sibTransId="{C3169986-0D49-4CE9-BEE7-480E7B35973D}"/>
    <dgm:cxn modelId="{01AFB71C-754D-44B3-A568-C21DEBE74489}" type="presOf" srcId="{574ABB58-E31C-49FF-AE6A-9AB0F1832BFA}" destId="{21C5332E-C907-4E71-BD19-F2A64C91F221}" srcOrd="0" destOrd="0" presId="urn:microsoft.com/office/officeart/2005/8/layout/hierarchy1"/>
    <dgm:cxn modelId="{A120CF1C-5B55-474E-998D-328EA70897B5}" srcId="{7C598B4E-7830-448C-A62C-EF3A29CB0748}" destId="{54065803-392F-46A5-9D85-FF7A93826E7C}" srcOrd="1" destOrd="0" parTransId="{9F0FAA26-0D70-495C-AF10-2F42ABE2527F}" sibTransId="{DE0A43FD-9787-49BD-9117-A9E02F199195}"/>
    <dgm:cxn modelId="{0C41E024-9287-4A54-BA79-95CC43DFE0EB}" type="presOf" srcId="{C6423DC0-0B83-4369-8AD9-4C6C1BF3E11A}" destId="{6C49D9C3-384D-43A2-B43D-47BD0AA7919A}" srcOrd="0" destOrd="0" presId="urn:microsoft.com/office/officeart/2005/8/layout/hierarchy1"/>
    <dgm:cxn modelId="{37493725-AE78-4A4F-9A2F-91C4E04197B0}" type="presOf" srcId="{8B2FD463-FD80-4BAD-A5CB-DE21A3E9B020}" destId="{2D371503-ADC6-4308-9F9E-5E3C1593E7A2}" srcOrd="0" destOrd="0" presId="urn:microsoft.com/office/officeart/2005/8/layout/hierarchy1"/>
    <dgm:cxn modelId="{F1F3B22C-F1C8-4278-8DD1-D19496682EC4}" type="presOf" srcId="{D79E373E-CDB4-4FEE-BBE5-41711D6851ED}" destId="{96A5E35B-FD38-4343-978C-D1E7FC47C035}" srcOrd="0" destOrd="0" presId="urn:microsoft.com/office/officeart/2005/8/layout/hierarchy1"/>
    <dgm:cxn modelId="{D11D5236-80D1-45EC-AD51-A414462205B5}" srcId="{7C598B4E-7830-448C-A62C-EF3A29CB0748}" destId="{EFDB4DDC-1AB6-485F-A85F-8F9604D8A35A}" srcOrd="5" destOrd="0" parTransId="{D79E373E-CDB4-4FEE-BBE5-41711D6851ED}" sibTransId="{2C9CE147-1A73-4A39-84F2-D3BE850E762C}"/>
    <dgm:cxn modelId="{4417D43E-D630-44C9-B1A5-302C54390DB5}" srcId="{7C598B4E-7830-448C-A62C-EF3A29CB0748}" destId="{C6423DC0-0B83-4369-8AD9-4C6C1BF3E11A}" srcOrd="2" destOrd="0" parTransId="{43F1DEFE-B687-4F49-98F0-21052C5F8FDA}" sibTransId="{C2ECBE2A-9B1B-4A51-90E3-DC68C78688AC}"/>
    <dgm:cxn modelId="{12A7AB3F-EE47-4621-84B5-ACD0807CB3A5}" type="presOf" srcId="{7A374375-DAA0-4647-BB09-8583468A0841}" destId="{784A41F5-80D2-48B4-B21C-69B296B7D156}" srcOrd="0" destOrd="0" presId="urn:microsoft.com/office/officeart/2005/8/layout/hierarchy1"/>
    <dgm:cxn modelId="{F78A1D5E-5659-4783-A09E-A9A0886E4197}" srcId="{C59D7E0A-9415-4B2B-B634-94C2B1EDF277}" destId="{67F28240-48E2-4D9E-A089-E41695833B4D}" srcOrd="2" destOrd="0" parTransId="{478581F1-6124-4E40-A41F-6B90211CD88F}" sibTransId="{C1B5EC68-2110-4020-8C11-8F1F749F9CE0}"/>
    <dgm:cxn modelId="{1DE2BD66-5DB9-46B9-8F0A-B06C3B6426C0}" type="presOf" srcId="{90034886-32C4-4F67-ABB2-97887DB16AEE}" destId="{34C09C20-C5F6-47D4-9C3A-04C74161606D}" srcOrd="0" destOrd="0" presId="urn:microsoft.com/office/officeart/2005/8/layout/hierarchy1"/>
    <dgm:cxn modelId="{AD3F9769-0275-4DA0-AC57-936577AA711A}" type="presOf" srcId="{19C709F4-1052-4142-B61E-AAC7E3CF87F4}" destId="{213DE3F3-EC07-4CC1-A984-9D622A71369D}" srcOrd="0" destOrd="0" presId="urn:microsoft.com/office/officeart/2005/8/layout/hierarchy1"/>
    <dgm:cxn modelId="{4772554E-1EB0-45DC-B0FD-EA7FCA434D6F}" type="presOf" srcId="{43F1DEFE-B687-4F49-98F0-21052C5F8FDA}" destId="{C763DAD0-F081-4BE1-AA0F-2A33298B2351}" srcOrd="0" destOrd="0" presId="urn:microsoft.com/office/officeart/2005/8/layout/hierarchy1"/>
    <dgm:cxn modelId="{ECD93454-1B63-4C46-A4A5-38722459DA8E}" type="presOf" srcId="{BC3CA327-F660-4C89-A9C2-68F226E6A8A4}" destId="{7ECBAEB6-5B3D-4F82-8926-A6DE0EAF82AE}" srcOrd="0" destOrd="0" presId="urn:microsoft.com/office/officeart/2005/8/layout/hierarchy1"/>
    <dgm:cxn modelId="{4A8F8274-C311-40C6-AF8C-A8767C7DBC52}" srcId="{7C598B4E-7830-448C-A62C-EF3A29CB0748}" destId="{D85C8A7E-FA33-438E-8EBE-774281F10750}" srcOrd="7" destOrd="0" parTransId="{24E3D760-0F60-4F12-B232-2C1E2E293A15}" sibTransId="{9FFBDDEB-A8E6-4FB3-B515-428C667D4E4B}"/>
    <dgm:cxn modelId="{A81F1176-B884-4380-9730-3E58B8BA5C64}" type="presOf" srcId="{91BF1CA5-C005-4B2B-8DBB-3C97EA6CEFA9}" destId="{B7AC5001-030A-4223-9324-7A15B407FD83}" srcOrd="0" destOrd="0" presId="urn:microsoft.com/office/officeart/2005/8/layout/hierarchy1"/>
    <dgm:cxn modelId="{8F9EF476-8C17-4C4A-B6B8-181CD250DF51}" srcId="{EFDB4DDC-1AB6-485F-A85F-8F9604D8A35A}" destId="{91BF1CA5-C005-4B2B-8DBB-3C97EA6CEFA9}" srcOrd="0" destOrd="0" parTransId="{8B2FD463-FD80-4BAD-A5CB-DE21A3E9B020}" sibTransId="{D79B3318-A534-4B5F-8727-73D521FF55CB}"/>
    <dgm:cxn modelId="{465A2A78-802D-4F31-9174-E2DC9F3F8637}" type="presOf" srcId="{B18F53B9-B0C1-443D-9292-2A1A18EC6395}" destId="{37AC31D6-0334-43F5-8521-470BF8E636EE}" srcOrd="0" destOrd="0" presId="urn:microsoft.com/office/officeart/2005/8/layout/hierarchy1"/>
    <dgm:cxn modelId="{66ED8C78-763E-4C0F-9975-8EDEF374F6B2}" type="presOf" srcId="{67F28240-48E2-4D9E-A089-E41695833B4D}" destId="{B679FCA3-56FC-405C-8322-E45C21C78079}" srcOrd="0" destOrd="0" presId="urn:microsoft.com/office/officeart/2005/8/layout/hierarchy1"/>
    <dgm:cxn modelId="{8ED22C59-0F54-4A8B-9D62-ADA7B8843340}" type="presOf" srcId="{9F0FAA26-0D70-495C-AF10-2F42ABE2527F}" destId="{C8501228-7EE2-46AE-A54E-1DAF67089BAF}" srcOrd="0" destOrd="0" presId="urn:microsoft.com/office/officeart/2005/8/layout/hierarchy1"/>
    <dgm:cxn modelId="{EC7B7279-8BC0-461F-936F-65B477AD0239}" srcId="{C59D7E0A-9415-4B2B-B634-94C2B1EDF277}" destId="{02544754-C043-4538-AFB8-01762A7FF210}" srcOrd="0" destOrd="0" parTransId="{2F62C4C4-CAE6-4C9D-B7DF-E881C3F76E52}" sibTransId="{6EF81C59-3FAF-4DEE-B4D4-9A07D8F570B9}"/>
    <dgm:cxn modelId="{D2FC167B-5E24-4F5F-B2F0-C49974675195}" type="presOf" srcId="{2F62C4C4-CAE6-4C9D-B7DF-E881C3F76E52}" destId="{39E7D6C8-A5B9-4A8D-8CCF-76AE36197743}" srcOrd="0" destOrd="0" presId="urn:microsoft.com/office/officeart/2005/8/layout/hierarchy1"/>
    <dgm:cxn modelId="{66CC0A8A-15DB-42B2-AC74-DDDEE8E21251}" type="presOf" srcId="{748F507B-A204-4A09-A301-734ADD8C314F}" destId="{3FBA52BC-FA75-4EA6-883C-36C30235937A}" srcOrd="0" destOrd="0" presId="urn:microsoft.com/office/officeart/2005/8/layout/hierarchy1"/>
    <dgm:cxn modelId="{E682288C-0E7D-412F-AD83-C21D55DEB831}" type="presOf" srcId="{D08C318D-C642-441A-B65D-93D403ADA5F8}" destId="{6BB14F05-8463-4011-8CDB-327212AC1336}" srcOrd="0" destOrd="0" presId="urn:microsoft.com/office/officeart/2005/8/layout/hierarchy1"/>
    <dgm:cxn modelId="{2AC8B896-2D07-4AB7-A77A-B118DC0065B5}" type="presOf" srcId="{260FC0B0-EBE7-48C4-9012-23B91C43D047}" destId="{E2B0ECC6-0276-49F5-A032-4A019938CCE4}" srcOrd="0" destOrd="0" presId="urn:microsoft.com/office/officeart/2005/8/layout/hierarchy1"/>
    <dgm:cxn modelId="{5E68879D-163A-430E-8C42-B0ECB2F21A9F}" srcId="{7C598B4E-7830-448C-A62C-EF3A29CB0748}" destId="{90034886-32C4-4F67-ABB2-97887DB16AEE}" srcOrd="4" destOrd="0" parTransId="{69784105-D9C2-46EF-A047-375E445C9CCA}" sibTransId="{AFD2159D-CCD2-40D7-A7AE-14E707C6D14C}"/>
    <dgm:cxn modelId="{AD6E7EAD-B7A0-4318-AB52-B553A5F91700}" type="presOf" srcId="{24E3D760-0F60-4F12-B232-2C1E2E293A15}" destId="{8C84877D-4903-4912-B3EB-A979FA72699C}" srcOrd="0" destOrd="0" presId="urn:microsoft.com/office/officeart/2005/8/layout/hierarchy1"/>
    <dgm:cxn modelId="{0ED72AB8-AB4A-49EE-91D4-E6E814FD6609}" srcId="{7C598B4E-7830-448C-A62C-EF3A29CB0748}" destId="{B18F53B9-B0C1-443D-9292-2A1A18EC6395}" srcOrd="8" destOrd="0" parTransId="{260FC0B0-EBE7-48C4-9012-23B91C43D047}" sibTransId="{548F37CF-FBDE-4FFB-A32C-55687892523D}"/>
    <dgm:cxn modelId="{8FD0AEBD-DD2E-44E3-84AB-6115176DA4C6}" type="presOf" srcId="{C59D7E0A-9415-4B2B-B634-94C2B1EDF277}" destId="{AE109B82-A28C-4695-9CAC-949BF25C32AE}" srcOrd="0" destOrd="0" presId="urn:microsoft.com/office/officeart/2005/8/layout/hierarchy1"/>
    <dgm:cxn modelId="{3F21C5BD-8502-404A-B502-873F94E18335}" srcId="{7C598B4E-7830-448C-A62C-EF3A29CB0748}" destId="{A8C8ACCB-160B-4B43-BB15-CB667153A6DB}" srcOrd="6" destOrd="0" parTransId="{19C709F4-1052-4142-B61E-AAC7E3CF87F4}" sibTransId="{7261604D-0CD8-44D9-8BE2-9558F1F848BB}"/>
    <dgm:cxn modelId="{BEC2E1BD-9096-46C1-B9CC-C85D74F5BB85}" type="presOf" srcId="{56A6B2BD-1D71-40CA-8F32-E306B5BF80E5}" destId="{D4F72A86-C3E3-4C46-B226-0FAD2389651D}" srcOrd="0" destOrd="0" presId="urn:microsoft.com/office/officeart/2005/8/layout/hierarchy1"/>
    <dgm:cxn modelId="{B473CDC6-185A-427A-861D-74023E021D65}" srcId="{7C598B4E-7830-448C-A62C-EF3A29CB0748}" destId="{05B6D708-FA31-41D4-83AB-B6E897249D69}" srcOrd="9" destOrd="0" parTransId="{D08C318D-C642-441A-B65D-93D403ADA5F8}" sibTransId="{DDF04E8E-3A10-4CF9-BC12-353A9BBAF767}"/>
    <dgm:cxn modelId="{D96926C9-A624-4E37-B0EF-50D3FD1D7C4C}" srcId="{7C598B4E-7830-448C-A62C-EF3A29CB0748}" destId="{10A9A98C-48C2-41AD-BBCD-212628E3576F}" srcOrd="3" destOrd="0" parTransId="{15E6A130-01A2-441A-868B-211D173C4FA1}" sibTransId="{5562229E-3A0C-4548-B99F-FE6317858427}"/>
    <dgm:cxn modelId="{AD0D66CD-5611-46F5-A896-7821024701CC}" srcId="{C59D7E0A-9415-4B2B-B634-94C2B1EDF277}" destId="{574ABB58-E31C-49FF-AE6A-9AB0F1832BFA}" srcOrd="3" destOrd="0" parTransId="{D5C835B5-DCDF-48CA-B87B-A3D9CA605E7A}" sibTransId="{30275F04-9115-431C-BDD5-961F5FF0B5E7}"/>
    <dgm:cxn modelId="{03BF74CD-A0AD-4AD9-80FC-DDDE44109977}" type="presOf" srcId="{7C598B4E-7830-448C-A62C-EF3A29CB0748}" destId="{34706DB9-EEC2-4CB6-A35C-DBE8211C3045}" srcOrd="0" destOrd="0" presId="urn:microsoft.com/office/officeart/2005/8/layout/hierarchy1"/>
    <dgm:cxn modelId="{1D4DF9CD-BED2-47E1-8593-E0BDABD8DE41}" type="presOf" srcId="{0DD30007-3450-4014-A508-CBA880169C5D}" destId="{A916977E-1FBA-4176-9BCD-00AB82E8D5EA}" srcOrd="0" destOrd="0" presId="urn:microsoft.com/office/officeart/2005/8/layout/hierarchy1"/>
    <dgm:cxn modelId="{ED197ED0-00CC-4F1A-A2F2-BE819C4866C5}" type="presOf" srcId="{D5C835B5-DCDF-48CA-B87B-A3D9CA605E7A}" destId="{9FC80E2E-4D92-4A26-BF02-0BF931FF170B}" srcOrd="0" destOrd="0" presId="urn:microsoft.com/office/officeart/2005/8/layout/hierarchy1"/>
    <dgm:cxn modelId="{CE6C0DD8-3402-452F-8B8F-B7FFF22F0C2F}" type="presOf" srcId="{EFDB4DDC-1AB6-485F-A85F-8F9604D8A35A}" destId="{4318E5C1-34EE-4202-9C53-9C0110FB56BE}" srcOrd="0" destOrd="0" presId="urn:microsoft.com/office/officeart/2005/8/layout/hierarchy1"/>
    <dgm:cxn modelId="{83AD61DA-ABA7-4E09-BC73-551D19E56CEF}" type="presOf" srcId="{478581F1-6124-4E40-A41F-6B90211CD88F}" destId="{F498D708-9E12-4BDF-BA1A-4B7D95ECDBB4}" srcOrd="0" destOrd="0" presId="urn:microsoft.com/office/officeart/2005/8/layout/hierarchy1"/>
    <dgm:cxn modelId="{BF8279DA-AAAD-4978-9863-DF3BC6215896}" type="presOf" srcId="{10A9A98C-48C2-41AD-BBCD-212628E3576F}" destId="{842DD760-5B72-41E0-9D99-737D4B9D6652}" srcOrd="0" destOrd="0" presId="urn:microsoft.com/office/officeart/2005/8/layout/hierarchy1"/>
    <dgm:cxn modelId="{F458BEE2-D004-4A5F-9866-AE4363386DC8}" type="presOf" srcId="{A8C8ACCB-160B-4B43-BB15-CB667153A6DB}" destId="{5609D8AF-5925-4AF7-A0A3-1785DBA7E237}" srcOrd="0" destOrd="0" presId="urn:microsoft.com/office/officeart/2005/8/layout/hierarchy1"/>
    <dgm:cxn modelId="{00B0B5E4-B49A-4FBF-9C47-BDEBD5E135D7}" type="presOf" srcId="{69784105-D9C2-46EF-A047-375E445C9CCA}" destId="{480AD5F3-2DBC-420C-A5B0-8B408C351D8B}" srcOrd="0" destOrd="0" presId="urn:microsoft.com/office/officeart/2005/8/layout/hierarchy1"/>
    <dgm:cxn modelId="{83E7E4E5-5D99-4F94-98F7-3AB9E1473523}" srcId="{7A374375-DAA0-4647-BB09-8583468A0841}" destId="{7C598B4E-7830-448C-A62C-EF3A29CB0748}" srcOrd="0" destOrd="0" parTransId="{2C895202-F9F2-41E7-B560-87DE83951032}" sibTransId="{AE33C463-A856-4E0C-94A6-BFD678832E21}"/>
    <dgm:cxn modelId="{D6F204EF-4E02-4B0C-B979-72D65AA895A8}" type="presOf" srcId="{54065803-392F-46A5-9D85-FF7A93826E7C}" destId="{51CD3AE2-61F2-4EE1-ABA1-B06C093AC6BE}" srcOrd="0" destOrd="0" presId="urn:microsoft.com/office/officeart/2005/8/layout/hierarchy1"/>
    <dgm:cxn modelId="{195D21EF-32FF-40D8-B261-FD9754B1FB87}" type="presOf" srcId="{02544754-C043-4538-AFB8-01762A7FF210}" destId="{05741056-0C09-4C86-B7AC-1A5834DAA7A8}" srcOrd="0" destOrd="0" presId="urn:microsoft.com/office/officeart/2005/8/layout/hierarchy1"/>
    <dgm:cxn modelId="{896B15F4-6F1B-4768-AE8E-5D9A4A0E8CED}" srcId="{90034886-32C4-4F67-ABB2-97887DB16AEE}" destId="{BC3CA327-F660-4C89-A9C2-68F226E6A8A4}" srcOrd="0" destOrd="0" parTransId="{0DD30007-3450-4014-A508-CBA880169C5D}" sibTransId="{0677EDDF-0700-4382-A844-8A5FB8A9721A}"/>
    <dgm:cxn modelId="{471755F6-8312-41E4-899D-18648776CB3E}" type="presOf" srcId="{15E6A130-01A2-441A-868B-211D173C4FA1}" destId="{A329ED5D-4B22-4690-A192-0FB047A86393}" srcOrd="0" destOrd="0" presId="urn:microsoft.com/office/officeart/2005/8/layout/hierarchy1"/>
    <dgm:cxn modelId="{78F167FF-CF04-44D5-8B2B-0AE67DE564AC}" srcId="{C59D7E0A-9415-4B2B-B634-94C2B1EDF277}" destId="{13946FCB-A876-4A1F-9F19-EFCFFC5318E9}" srcOrd="1" destOrd="0" parTransId="{56A6B2BD-1D71-40CA-8F32-E306B5BF80E5}" sibTransId="{326E12A6-666C-42B2-8C88-419FD4B5A6FF}"/>
    <dgm:cxn modelId="{27DA4DFF-E399-41E2-9E2F-2A187690A425}" type="presOf" srcId="{D85C8A7E-FA33-438E-8EBE-774281F10750}" destId="{55625BFA-6619-4381-9665-390E7547F4F2}" srcOrd="0" destOrd="0" presId="urn:microsoft.com/office/officeart/2005/8/layout/hierarchy1"/>
    <dgm:cxn modelId="{86E60ED2-8F12-4C15-8471-5329FB5051A8}" type="presParOf" srcId="{784A41F5-80D2-48B4-B21C-69B296B7D156}" destId="{3705296B-F100-47F9-A06A-863546F2F624}" srcOrd="0" destOrd="0" presId="urn:microsoft.com/office/officeart/2005/8/layout/hierarchy1"/>
    <dgm:cxn modelId="{13D385A7-77CD-4274-AFED-9BB71EB673B6}" type="presParOf" srcId="{3705296B-F100-47F9-A06A-863546F2F624}" destId="{5221E675-1B73-4AA9-B65C-CB8E053CB17D}" srcOrd="0" destOrd="0" presId="urn:microsoft.com/office/officeart/2005/8/layout/hierarchy1"/>
    <dgm:cxn modelId="{E9EA174A-9A66-4A74-927C-29EF8D9B2619}" type="presParOf" srcId="{5221E675-1B73-4AA9-B65C-CB8E053CB17D}" destId="{24A9DA9C-06AB-4D13-B0D1-FD46950CD395}" srcOrd="0" destOrd="0" presId="urn:microsoft.com/office/officeart/2005/8/layout/hierarchy1"/>
    <dgm:cxn modelId="{9F09B845-4BE2-4EAF-A49B-8C5B3778D9F9}" type="presParOf" srcId="{5221E675-1B73-4AA9-B65C-CB8E053CB17D}" destId="{34706DB9-EEC2-4CB6-A35C-DBE8211C3045}" srcOrd="1" destOrd="0" presId="urn:microsoft.com/office/officeart/2005/8/layout/hierarchy1"/>
    <dgm:cxn modelId="{467C2A61-1298-4B8A-8A0C-7F732CC73459}" type="presParOf" srcId="{3705296B-F100-47F9-A06A-863546F2F624}" destId="{52658BF1-A885-43C1-A9D0-60743E98A2E0}" srcOrd="1" destOrd="0" presId="urn:microsoft.com/office/officeart/2005/8/layout/hierarchy1"/>
    <dgm:cxn modelId="{48CDE184-784F-442D-BD0A-3A4652B009A3}" type="presParOf" srcId="{52658BF1-A885-43C1-A9D0-60743E98A2E0}" destId="{3FBA52BC-FA75-4EA6-883C-36C30235937A}" srcOrd="0" destOrd="0" presId="urn:microsoft.com/office/officeart/2005/8/layout/hierarchy1"/>
    <dgm:cxn modelId="{226F49D9-2A42-4A0E-B35C-61D7A8A42BDF}" type="presParOf" srcId="{52658BF1-A885-43C1-A9D0-60743E98A2E0}" destId="{B85D159E-822C-4D73-BB68-47F5B9C04FEA}" srcOrd="1" destOrd="0" presId="urn:microsoft.com/office/officeart/2005/8/layout/hierarchy1"/>
    <dgm:cxn modelId="{38D1764D-1139-40EF-A2ED-6F5358882D5E}" type="presParOf" srcId="{B85D159E-822C-4D73-BB68-47F5B9C04FEA}" destId="{5EE2E387-6FCB-426E-BFAC-49EED28B3C6B}" srcOrd="0" destOrd="0" presId="urn:microsoft.com/office/officeart/2005/8/layout/hierarchy1"/>
    <dgm:cxn modelId="{73B05931-9346-4403-8716-1EEAADA47ED5}" type="presParOf" srcId="{5EE2E387-6FCB-426E-BFAC-49EED28B3C6B}" destId="{B95A74F5-02E9-44B3-8973-9594D13C3ACB}" srcOrd="0" destOrd="0" presId="urn:microsoft.com/office/officeart/2005/8/layout/hierarchy1"/>
    <dgm:cxn modelId="{82E333A7-DD56-47D1-9A08-84C215A9DA85}" type="presParOf" srcId="{5EE2E387-6FCB-426E-BFAC-49EED28B3C6B}" destId="{AE109B82-A28C-4695-9CAC-949BF25C32AE}" srcOrd="1" destOrd="0" presId="urn:microsoft.com/office/officeart/2005/8/layout/hierarchy1"/>
    <dgm:cxn modelId="{831C11A0-086F-47B9-889C-5DEA44B1CD9D}" type="presParOf" srcId="{B85D159E-822C-4D73-BB68-47F5B9C04FEA}" destId="{2AC60F34-B9D4-4201-8408-6298EEE58648}" srcOrd="1" destOrd="0" presId="urn:microsoft.com/office/officeart/2005/8/layout/hierarchy1"/>
    <dgm:cxn modelId="{D4191020-58BF-4C9A-8C88-5FA5DF33C389}" type="presParOf" srcId="{2AC60F34-B9D4-4201-8408-6298EEE58648}" destId="{39E7D6C8-A5B9-4A8D-8CCF-76AE36197743}" srcOrd="0" destOrd="0" presId="urn:microsoft.com/office/officeart/2005/8/layout/hierarchy1"/>
    <dgm:cxn modelId="{058CD92A-B231-4135-AEED-3DEC797DB6E9}" type="presParOf" srcId="{2AC60F34-B9D4-4201-8408-6298EEE58648}" destId="{ADCC34EE-1416-4E58-9B8A-A121CD1282E7}" srcOrd="1" destOrd="0" presId="urn:microsoft.com/office/officeart/2005/8/layout/hierarchy1"/>
    <dgm:cxn modelId="{EDA87E54-8068-42FA-9785-543625E857B0}" type="presParOf" srcId="{ADCC34EE-1416-4E58-9B8A-A121CD1282E7}" destId="{0DB55F8B-D8C8-447A-8168-C42C8F2731A2}" srcOrd="0" destOrd="0" presId="urn:microsoft.com/office/officeart/2005/8/layout/hierarchy1"/>
    <dgm:cxn modelId="{48096BB4-D37F-48FD-B7B2-E94C37B138EA}" type="presParOf" srcId="{0DB55F8B-D8C8-447A-8168-C42C8F2731A2}" destId="{AD989AA6-7767-4C0C-A5D7-ACA3FBA41848}" srcOrd="0" destOrd="0" presId="urn:microsoft.com/office/officeart/2005/8/layout/hierarchy1"/>
    <dgm:cxn modelId="{B6B56888-79DA-424D-ADE9-E5B6F34BF4FA}" type="presParOf" srcId="{0DB55F8B-D8C8-447A-8168-C42C8F2731A2}" destId="{05741056-0C09-4C86-B7AC-1A5834DAA7A8}" srcOrd="1" destOrd="0" presId="urn:microsoft.com/office/officeart/2005/8/layout/hierarchy1"/>
    <dgm:cxn modelId="{C93CAFDA-0179-4CBD-8547-B700BB00018A}" type="presParOf" srcId="{ADCC34EE-1416-4E58-9B8A-A121CD1282E7}" destId="{DFAAD00D-CA24-448D-AC8A-9CDF9B357286}" srcOrd="1" destOrd="0" presId="urn:microsoft.com/office/officeart/2005/8/layout/hierarchy1"/>
    <dgm:cxn modelId="{45D19F18-5959-47F6-B567-84C13215E014}" type="presParOf" srcId="{2AC60F34-B9D4-4201-8408-6298EEE58648}" destId="{D4F72A86-C3E3-4C46-B226-0FAD2389651D}" srcOrd="2" destOrd="0" presId="urn:microsoft.com/office/officeart/2005/8/layout/hierarchy1"/>
    <dgm:cxn modelId="{74B90C12-C3FF-44A6-8D2F-5BA168F48895}" type="presParOf" srcId="{2AC60F34-B9D4-4201-8408-6298EEE58648}" destId="{B6C5701C-7B89-499D-9AAB-B27D48D374EB}" srcOrd="3" destOrd="0" presId="urn:microsoft.com/office/officeart/2005/8/layout/hierarchy1"/>
    <dgm:cxn modelId="{724E5036-30C0-4ED8-906B-DF1177D6B881}" type="presParOf" srcId="{B6C5701C-7B89-499D-9AAB-B27D48D374EB}" destId="{CE4A2D9B-EDEA-47C8-A7E5-F7823985FC77}" srcOrd="0" destOrd="0" presId="urn:microsoft.com/office/officeart/2005/8/layout/hierarchy1"/>
    <dgm:cxn modelId="{01CD04B0-13A9-415E-87B4-387183E5F745}" type="presParOf" srcId="{CE4A2D9B-EDEA-47C8-A7E5-F7823985FC77}" destId="{C427DE57-135D-4337-B9EE-2E2B3025A530}" srcOrd="0" destOrd="0" presId="urn:microsoft.com/office/officeart/2005/8/layout/hierarchy1"/>
    <dgm:cxn modelId="{4ADB15D8-F52F-4468-B143-0401EF2D0189}" type="presParOf" srcId="{CE4A2D9B-EDEA-47C8-A7E5-F7823985FC77}" destId="{30170AC2-A72B-4637-B716-971E44DAA4FC}" srcOrd="1" destOrd="0" presId="urn:microsoft.com/office/officeart/2005/8/layout/hierarchy1"/>
    <dgm:cxn modelId="{2F81CBE0-A25A-444E-8648-DAAD92A1CA11}" type="presParOf" srcId="{B6C5701C-7B89-499D-9AAB-B27D48D374EB}" destId="{21A61AE2-5377-43F6-824F-59FCDEBE23DF}" srcOrd="1" destOrd="0" presId="urn:microsoft.com/office/officeart/2005/8/layout/hierarchy1"/>
    <dgm:cxn modelId="{B8BBAE93-CAED-437A-8924-65299AC834F8}" type="presParOf" srcId="{2AC60F34-B9D4-4201-8408-6298EEE58648}" destId="{F498D708-9E12-4BDF-BA1A-4B7D95ECDBB4}" srcOrd="4" destOrd="0" presId="urn:microsoft.com/office/officeart/2005/8/layout/hierarchy1"/>
    <dgm:cxn modelId="{F99B3E71-DE5B-4208-A6B0-C1869B1BF5E5}" type="presParOf" srcId="{2AC60F34-B9D4-4201-8408-6298EEE58648}" destId="{2BBBD35B-9693-47BF-B77E-A23F93EF0842}" srcOrd="5" destOrd="0" presId="urn:microsoft.com/office/officeart/2005/8/layout/hierarchy1"/>
    <dgm:cxn modelId="{2EBF9259-9CC3-4419-B0DF-015A1DCB795E}" type="presParOf" srcId="{2BBBD35B-9693-47BF-B77E-A23F93EF0842}" destId="{B8993F9D-BE11-46E7-AA5F-262DDF877BC7}" srcOrd="0" destOrd="0" presId="urn:microsoft.com/office/officeart/2005/8/layout/hierarchy1"/>
    <dgm:cxn modelId="{4F237CF7-BD45-4FA8-B427-7A196423F7FE}" type="presParOf" srcId="{B8993F9D-BE11-46E7-AA5F-262DDF877BC7}" destId="{313079EC-9F40-4899-9CF1-B3D4612703CB}" srcOrd="0" destOrd="0" presId="urn:microsoft.com/office/officeart/2005/8/layout/hierarchy1"/>
    <dgm:cxn modelId="{E43C2B79-8BC1-411D-80C8-1ECB42D02A93}" type="presParOf" srcId="{B8993F9D-BE11-46E7-AA5F-262DDF877BC7}" destId="{B679FCA3-56FC-405C-8322-E45C21C78079}" srcOrd="1" destOrd="0" presId="urn:microsoft.com/office/officeart/2005/8/layout/hierarchy1"/>
    <dgm:cxn modelId="{0A61CA04-F6DC-479F-9316-68EEC1C918F8}" type="presParOf" srcId="{2BBBD35B-9693-47BF-B77E-A23F93EF0842}" destId="{5CF392ED-7391-462B-960E-793C7B87A658}" srcOrd="1" destOrd="0" presId="urn:microsoft.com/office/officeart/2005/8/layout/hierarchy1"/>
    <dgm:cxn modelId="{DECB99EB-2662-4530-B8E2-9BC4204D6AB0}" type="presParOf" srcId="{2AC60F34-B9D4-4201-8408-6298EEE58648}" destId="{9FC80E2E-4D92-4A26-BF02-0BF931FF170B}" srcOrd="6" destOrd="0" presId="urn:microsoft.com/office/officeart/2005/8/layout/hierarchy1"/>
    <dgm:cxn modelId="{4FB83741-BD94-46CF-B37D-DEAA99709C68}" type="presParOf" srcId="{2AC60F34-B9D4-4201-8408-6298EEE58648}" destId="{F822109E-98B0-451B-9286-5C86DAAD6D69}" srcOrd="7" destOrd="0" presId="urn:microsoft.com/office/officeart/2005/8/layout/hierarchy1"/>
    <dgm:cxn modelId="{C35CDC94-8E74-4210-A697-09E9603C24CC}" type="presParOf" srcId="{F822109E-98B0-451B-9286-5C86DAAD6D69}" destId="{81CD8FD6-6C84-48FF-9F94-CB8929E729C1}" srcOrd="0" destOrd="0" presId="urn:microsoft.com/office/officeart/2005/8/layout/hierarchy1"/>
    <dgm:cxn modelId="{71827D61-E1C9-41D4-8982-39B7EC41A6A1}" type="presParOf" srcId="{81CD8FD6-6C84-48FF-9F94-CB8929E729C1}" destId="{FDCDFFFE-1A5B-4FA0-942C-BB935691C763}" srcOrd="0" destOrd="0" presId="urn:microsoft.com/office/officeart/2005/8/layout/hierarchy1"/>
    <dgm:cxn modelId="{1B7CB2BD-B26B-49EF-ABEC-4C9CDA684112}" type="presParOf" srcId="{81CD8FD6-6C84-48FF-9F94-CB8929E729C1}" destId="{21C5332E-C907-4E71-BD19-F2A64C91F221}" srcOrd="1" destOrd="0" presId="urn:microsoft.com/office/officeart/2005/8/layout/hierarchy1"/>
    <dgm:cxn modelId="{0A1C8F3B-3F79-4CE8-A4B2-68089F1EBDEB}" type="presParOf" srcId="{F822109E-98B0-451B-9286-5C86DAAD6D69}" destId="{ACB04458-62C3-4354-AC56-E79BA1367528}" srcOrd="1" destOrd="0" presId="urn:microsoft.com/office/officeart/2005/8/layout/hierarchy1"/>
    <dgm:cxn modelId="{DFF75CC0-25A1-4AAD-A558-3304C42169A7}" type="presParOf" srcId="{52658BF1-A885-43C1-A9D0-60743E98A2E0}" destId="{C8501228-7EE2-46AE-A54E-1DAF67089BAF}" srcOrd="2" destOrd="0" presId="urn:microsoft.com/office/officeart/2005/8/layout/hierarchy1"/>
    <dgm:cxn modelId="{23105EA1-29EB-4B3F-82CD-960CF568993F}" type="presParOf" srcId="{52658BF1-A885-43C1-A9D0-60743E98A2E0}" destId="{4F3C483D-2078-4584-8D70-76AF19AAF252}" srcOrd="3" destOrd="0" presId="urn:microsoft.com/office/officeart/2005/8/layout/hierarchy1"/>
    <dgm:cxn modelId="{EC5F83E5-B279-457E-9C8F-8A229D3C40BC}" type="presParOf" srcId="{4F3C483D-2078-4584-8D70-76AF19AAF252}" destId="{69DAA38C-D94E-42A5-83C3-2FD249838A90}" srcOrd="0" destOrd="0" presId="urn:microsoft.com/office/officeart/2005/8/layout/hierarchy1"/>
    <dgm:cxn modelId="{381AFF19-A9F4-47CC-8BFB-3ACA8EB11D18}" type="presParOf" srcId="{69DAA38C-D94E-42A5-83C3-2FD249838A90}" destId="{F60154DC-789E-4449-A5CC-3BC937DDD345}" srcOrd="0" destOrd="0" presId="urn:microsoft.com/office/officeart/2005/8/layout/hierarchy1"/>
    <dgm:cxn modelId="{01472AAE-A80B-4C29-B078-E268BDE52EDD}" type="presParOf" srcId="{69DAA38C-D94E-42A5-83C3-2FD249838A90}" destId="{51CD3AE2-61F2-4EE1-ABA1-B06C093AC6BE}" srcOrd="1" destOrd="0" presId="urn:microsoft.com/office/officeart/2005/8/layout/hierarchy1"/>
    <dgm:cxn modelId="{B44A8FE6-1053-47B1-8235-DF69DEF9C2BA}" type="presParOf" srcId="{4F3C483D-2078-4584-8D70-76AF19AAF252}" destId="{6E629CC9-B2F8-415D-A332-2CD6BC1C7E59}" srcOrd="1" destOrd="0" presId="urn:microsoft.com/office/officeart/2005/8/layout/hierarchy1"/>
    <dgm:cxn modelId="{6CA3315A-F76C-4CF4-AAD3-E17BAA3BF437}" type="presParOf" srcId="{52658BF1-A885-43C1-A9D0-60743E98A2E0}" destId="{C763DAD0-F081-4BE1-AA0F-2A33298B2351}" srcOrd="4" destOrd="0" presId="urn:microsoft.com/office/officeart/2005/8/layout/hierarchy1"/>
    <dgm:cxn modelId="{923555CF-A396-4291-BA3C-A0D6DB657EEE}" type="presParOf" srcId="{52658BF1-A885-43C1-A9D0-60743E98A2E0}" destId="{4D01CAE3-E9FF-4BAF-B6E9-53ECF68E8789}" srcOrd="5" destOrd="0" presId="urn:microsoft.com/office/officeart/2005/8/layout/hierarchy1"/>
    <dgm:cxn modelId="{6F888ACF-BC14-4ACD-A603-B01755DB87E5}" type="presParOf" srcId="{4D01CAE3-E9FF-4BAF-B6E9-53ECF68E8789}" destId="{FB1A2B2A-6476-407D-A4D4-9E3BD2F10AB9}" srcOrd="0" destOrd="0" presId="urn:microsoft.com/office/officeart/2005/8/layout/hierarchy1"/>
    <dgm:cxn modelId="{4E3ADCDC-EC0D-46AB-8DCF-AF790432D53D}" type="presParOf" srcId="{FB1A2B2A-6476-407D-A4D4-9E3BD2F10AB9}" destId="{D6461E8A-4048-4214-AC7B-574B69D5FF22}" srcOrd="0" destOrd="0" presId="urn:microsoft.com/office/officeart/2005/8/layout/hierarchy1"/>
    <dgm:cxn modelId="{94D24CDE-6EB6-4BAF-8C91-BB672CCC306D}" type="presParOf" srcId="{FB1A2B2A-6476-407D-A4D4-9E3BD2F10AB9}" destId="{6C49D9C3-384D-43A2-B43D-47BD0AA7919A}" srcOrd="1" destOrd="0" presId="urn:microsoft.com/office/officeart/2005/8/layout/hierarchy1"/>
    <dgm:cxn modelId="{83CAB40B-1ADF-4357-AE1B-482B593E07A6}" type="presParOf" srcId="{4D01CAE3-E9FF-4BAF-B6E9-53ECF68E8789}" destId="{6B7339D8-C1FB-4EE0-AAC9-D99A137867C7}" srcOrd="1" destOrd="0" presId="urn:microsoft.com/office/officeart/2005/8/layout/hierarchy1"/>
    <dgm:cxn modelId="{90C9F38C-BF5E-40D8-ACB8-683C788F69AC}" type="presParOf" srcId="{52658BF1-A885-43C1-A9D0-60743E98A2E0}" destId="{A329ED5D-4B22-4690-A192-0FB047A86393}" srcOrd="6" destOrd="0" presId="urn:microsoft.com/office/officeart/2005/8/layout/hierarchy1"/>
    <dgm:cxn modelId="{7B5AF0EE-7085-4338-A2BC-5424C186D4AB}" type="presParOf" srcId="{52658BF1-A885-43C1-A9D0-60743E98A2E0}" destId="{C672B1D3-8B64-43ED-A3A2-12B2E3CED3C8}" srcOrd="7" destOrd="0" presId="urn:microsoft.com/office/officeart/2005/8/layout/hierarchy1"/>
    <dgm:cxn modelId="{A916CE26-C125-4035-A18E-8FBABDD35FC8}" type="presParOf" srcId="{C672B1D3-8B64-43ED-A3A2-12B2E3CED3C8}" destId="{22042801-1D66-41D9-8A25-70D72462DDDE}" srcOrd="0" destOrd="0" presId="urn:microsoft.com/office/officeart/2005/8/layout/hierarchy1"/>
    <dgm:cxn modelId="{C34DB7AE-7C78-4BBA-9411-EB7BD668D6E5}" type="presParOf" srcId="{22042801-1D66-41D9-8A25-70D72462DDDE}" destId="{F5D257E8-33FE-499B-9EAD-504FB8C01FAA}" srcOrd="0" destOrd="0" presId="urn:microsoft.com/office/officeart/2005/8/layout/hierarchy1"/>
    <dgm:cxn modelId="{72DED975-1B06-414E-BDE1-9272BF1B0F25}" type="presParOf" srcId="{22042801-1D66-41D9-8A25-70D72462DDDE}" destId="{842DD760-5B72-41E0-9D99-737D4B9D6652}" srcOrd="1" destOrd="0" presId="urn:microsoft.com/office/officeart/2005/8/layout/hierarchy1"/>
    <dgm:cxn modelId="{22B6E897-CB1F-42F4-A52F-981AB6EB1DFE}" type="presParOf" srcId="{C672B1D3-8B64-43ED-A3A2-12B2E3CED3C8}" destId="{3362C00D-5D04-4A9D-91E4-4E96ACC3AFEB}" srcOrd="1" destOrd="0" presId="urn:microsoft.com/office/officeart/2005/8/layout/hierarchy1"/>
    <dgm:cxn modelId="{CA293468-02F1-4BA1-8F1C-B3E2DD5FD479}" type="presParOf" srcId="{52658BF1-A885-43C1-A9D0-60743E98A2E0}" destId="{480AD5F3-2DBC-420C-A5B0-8B408C351D8B}" srcOrd="8" destOrd="0" presId="urn:microsoft.com/office/officeart/2005/8/layout/hierarchy1"/>
    <dgm:cxn modelId="{7994749A-392E-471D-9D08-D3BE60D7A332}" type="presParOf" srcId="{52658BF1-A885-43C1-A9D0-60743E98A2E0}" destId="{20AEE1D8-619E-481C-B9A5-54CD8E691F34}" srcOrd="9" destOrd="0" presId="urn:microsoft.com/office/officeart/2005/8/layout/hierarchy1"/>
    <dgm:cxn modelId="{71B47B09-DC9F-4312-AA3D-3B753145CB1B}" type="presParOf" srcId="{20AEE1D8-619E-481C-B9A5-54CD8E691F34}" destId="{11D7C335-D8EE-4A71-A3F9-CBFBDC3EA643}" srcOrd="0" destOrd="0" presId="urn:microsoft.com/office/officeart/2005/8/layout/hierarchy1"/>
    <dgm:cxn modelId="{3E549497-18C1-4B83-A1DD-92672FE57B96}" type="presParOf" srcId="{11D7C335-D8EE-4A71-A3F9-CBFBDC3EA643}" destId="{ABBD93C6-93CF-4AA5-934F-CBD0B1AC29B7}" srcOrd="0" destOrd="0" presId="urn:microsoft.com/office/officeart/2005/8/layout/hierarchy1"/>
    <dgm:cxn modelId="{D96150AA-D80D-42E5-A25B-0B445ED19AED}" type="presParOf" srcId="{11D7C335-D8EE-4A71-A3F9-CBFBDC3EA643}" destId="{34C09C20-C5F6-47D4-9C3A-04C74161606D}" srcOrd="1" destOrd="0" presId="urn:microsoft.com/office/officeart/2005/8/layout/hierarchy1"/>
    <dgm:cxn modelId="{1ADC2DD9-C3E6-4D65-93B3-AD3C6E4320E3}" type="presParOf" srcId="{20AEE1D8-619E-481C-B9A5-54CD8E691F34}" destId="{F9D05BD5-A23C-4E66-B155-FA8C15F26A6C}" srcOrd="1" destOrd="0" presId="urn:microsoft.com/office/officeart/2005/8/layout/hierarchy1"/>
    <dgm:cxn modelId="{720F4255-0C5F-4507-8C07-864485F974E8}" type="presParOf" srcId="{F9D05BD5-A23C-4E66-B155-FA8C15F26A6C}" destId="{A916977E-1FBA-4176-9BCD-00AB82E8D5EA}" srcOrd="0" destOrd="0" presId="urn:microsoft.com/office/officeart/2005/8/layout/hierarchy1"/>
    <dgm:cxn modelId="{88EC74E5-336D-4A0F-AEB9-7737BD6B849E}" type="presParOf" srcId="{F9D05BD5-A23C-4E66-B155-FA8C15F26A6C}" destId="{03C47015-E3CC-4410-8229-A757856DBB05}" srcOrd="1" destOrd="0" presId="urn:microsoft.com/office/officeart/2005/8/layout/hierarchy1"/>
    <dgm:cxn modelId="{5DC759EE-7E75-4D0A-9475-839F070DCA37}" type="presParOf" srcId="{03C47015-E3CC-4410-8229-A757856DBB05}" destId="{D9FD719C-0AC3-456E-8DF9-D731ABDF0DBA}" srcOrd="0" destOrd="0" presId="urn:microsoft.com/office/officeart/2005/8/layout/hierarchy1"/>
    <dgm:cxn modelId="{15B0CCF5-8AED-4C28-9E03-F781739F912F}" type="presParOf" srcId="{D9FD719C-0AC3-456E-8DF9-D731ABDF0DBA}" destId="{6A84E7DA-D083-449D-A6D2-86B1DF6821E3}" srcOrd="0" destOrd="0" presId="urn:microsoft.com/office/officeart/2005/8/layout/hierarchy1"/>
    <dgm:cxn modelId="{A709FCFE-9DF7-415D-BAED-4BFBABFA8DB6}" type="presParOf" srcId="{D9FD719C-0AC3-456E-8DF9-D731ABDF0DBA}" destId="{7ECBAEB6-5B3D-4F82-8926-A6DE0EAF82AE}" srcOrd="1" destOrd="0" presId="urn:microsoft.com/office/officeart/2005/8/layout/hierarchy1"/>
    <dgm:cxn modelId="{73572B5B-4AA8-4034-968F-48A92B7CCD42}" type="presParOf" srcId="{03C47015-E3CC-4410-8229-A757856DBB05}" destId="{92CB8CC6-BB9D-4BF1-8DAB-4798EB17359A}" srcOrd="1" destOrd="0" presId="urn:microsoft.com/office/officeart/2005/8/layout/hierarchy1"/>
    <dgm:cxn modelId="{1199C6CC-2C3A-4074-8F68-0B12885F3F2E}" type="presParOf" srcId="{52658BF1-A885-43C1-A9D0-60743E98A2E0}" destId="{96A5E35B-FD38-4343-978C-D1E7FC47C035}" srcOrd="10" destOrd="0" presId="urn:microsoft.com/office/officeart/2005/8/layout/hierarchy1"/>
    <dgm:cxn modelId="{3FE46D5C-F8CB-43AA-9808-0BA1019053E7}" type="presParOf" srcId="{52658BF1-A885-43C1-A9D0-60743E98A2E0}" destId="{52D2822B-EB1D-40A6-AF28-3F7212BD4EE2}" srcOrd="11" destOrd="0" presId="urn:microsoft.com/office/officeart/2005/8/layout/hierarchy1"/>
    <dgm:cxn modelId="{40FC3535-4538-4BD0-8762-C7ECA1AF53AC}" type="presParOf" srcId="{52D2822B-EB1D-40A6-AF28-3F7212BD4EE2}" destId="{97CF33F1-1EEC-46FB-9AEE-C929AD32A185}" srcOrd="0" destOrd="0" presId="urn:microsoft.com/office/officeart/2005/8/layout/hierarchy1"/>
    <dgm:cxn modelId="{E3511F28-AA6A-4530-ADE6-BF25DD31FB7F}" type="presParOf" srcId="{97CF33F1-1EEC-46FB-9AEE-C929AD32A185}" destId="{0D3A79D9-184C-449B-829F-12A7ED73E135}" srcOrd="0" destOrd="0" presId="urn:microsoft.com/office/officeart/2005/8/layout/hierarchy1"/>
    <dgm:cxn modelId="{1AEBD939-F1F8-4768-B661-E823AAB28321}" type="presParOf" srcId="{97CF33F1-1EEC-46FB-9AEE-C929AD32A185}" destId="{4318E5C1-34EE-4202-9C53-9C0110FB56BE}" srcOrd="1" destOrd="0" presId="urn:microsoft.com/office/officeart/2005/8/layout/hierarchy1"/>
    <dgm:cxn modelId="{C4FAB74A-FAED-4372-948A-22280FC1C298}" type="presParOf" srcId="{52D2822B-EB1D-40A6-AF28-3F7212BD4EE2}" destId="{D4719553-D9BC-46FC-B616-8658FE6B2EA3}" srcOrd="1" destOrd="0" presId="urn:microsoft.com/office/officeart/2005/8/layout/hierarchy1"/>
    <dgm:cxn modelId="{4D45F145-5149-4437-9344-E568914DF40E}" type="presParOf" srcId="{D4719553-D9BC-46FC-B616-8658FE6B2EA3}" destId="{2D371503-ADC6-4308-9F9E-5E3C1593E7A2}" srcOrd="0" destOrd="0" presId="urn:microsoft.com/office/officeart/2005/8/layout/hierarchy1"/>
    <dgm:cxn modelId="{5E6DFE7B-503B-4B22-B4A8-50866AD43AFA}" type="presParOf" srcId="{D4719553-D9BC-46FC-B616-8658FE6B2EA3}" destId="{49069F9D-51DA-42D1-A45D-DB05DEFD1264}" srcOrd="1" destOrd="0" presId="urn:microsoft.com/office/officeart/2005/8/layout/hierarchy1"/>
    <dgm:cxn modelId="{9DEBE5C5-E07C-4576-AD57-D3073D533C63}" type="presParOf" srcId="{49069F9D-51DA-42D1-A45D-DB05DEFD1264}" destId="{98740BE8-B520-451A-8CE9-2B184D440C1F}" srcOrd="0" destOrd="0" presId="urn:microsoft.com/office/officeart/2005/8/layout/hierarchy1"/>
    <dgm:cxn modelId="{C24A875B-5AED-4EAC-8D25-B1EB58C79AC3}" type="presParOf" srcId="{98740BE8-B520-451A-8CE9-2B184D440C1F}" destId="{498DB69B-EFD8-4AC0-A494-800EBD50ABE5}" srcOrd="0" destOrd="0" presId="urn:microsoft.com/office/officeart/2005/8/layout/hierarchy1"/>
    <dgm:cxn modelId="{930305C3-9970-4EE3-96FD-86CE47F67278}" type="presParOf" srcId="{98740BE8-B520-451A-8CE9-2B184D440C1F}" destId="{B7AC5001-030A-4223-9324-7A15B407FD83}" srcOrd="1" destOrd="0" presId="urn:microsoft.com/office/officeart/2005/8/layout/hierarchy1"/>
    <dgm:cxn modelId="{6E8F1FD0-09AD-471E-AC89-79DC1B9F9C51}" type="presParOf" srcId="{49069F9D-51DA-42D1-A45D-DB05DEFD1264}" destId="{255A99FC-4FEA-429D-B861-73400E9962E2}" srcOrd="1" destOrd="0" presId="urn:microsoft.com/office/officeart/2005/8/layout/hierarchy1"/>
    <dgm:cxn modelId="{1037A4D0-9DE5-4DBC-BCB9-358B8CB6169A}" type="presParOf" srcId="{52658BF1-A885-43C1-A9D0-60743E98A2E0}" destId="{213DE3F3-EC07-4CC1-A984-9D622A71369D}" srcOrd="12" destOrd="0" presId="urn:microsoft.com/office/officeart/2005/8/layout/hierarchy1"/>
    <dgm:cxn modelId="{7CDF5765-4591-426D-A048-75833C78727D}" type="presParOf" srcId="{52658BF1-A885-43C1-A9D0-60743E98A2E0}" destId="{D5282AFC-A061-447E-8735-1EC28CB1E106}" srcOrd="13" destOrd="0" presId="urn:microsoft.com/office/officeart/2005/8/layout/hierarchy1"/>
    <dgm:cxn modelId="{F4A17F9F-18F4-4E83-97FF-1308046BF55B}" type="presParOf" srcId="{D5282AFC-A061-447E-8735-1EC28CB1E106}" destId="{3925D691-EE0B-47F9-9919-B424D750DCB5}" srcOrd="0" destOrd="0" presId="urn:microsoft.com/office/officeart/2005/8/layout/hierarchy1"/>
    <dgm:cxn modelId="{FBC7CEDE-CC03-4290-812C-FE3064487362}" type="presParOf" srcId="{3925D691-EE0B-47F9-9919-B424D750DCB5}" destId="{D8A5A552-6B79-45CE-B276-4B3523E1B04B}" srcOrd="0" destOrd="0" presId="urn:microsoft.com/office/officeart/2005/8/layout/hierarchy1"/>
    <dgm:cxn modelId="{B07E67A9-B252-4623-998C-CEFCC886A520}" type="presParOf" srcId="{3925D691-EE0B-47F9-9919-B424D750DCB5}" destId="{5609D8AF-5925-4AF7-A0A3-1785DBA7E237}" srcOrd="1" destOrd="0" presId="urn:microsoft.com/office/officeart/2005/8/layout/hierarchy1"/>
    <dgm:cxn modelId="{1014226D-2289-4C31-97EC-F0B67E525FA6}" type="presParOf" srcId="{D5282AFC-A061-447E-8735-1EC28CB1E106}" destId="{755BE90E-D2CE-4755-8BF6-6205E0F25DF7}" srcOrd="1" destOrd="0" presId="urn:microsoft.com/office/officeart/2005/8/layout/hierarchy1"/>
    <dgm:cxn modelId="{46EE1970-66A6-473B-97AB-D4613CB5777E}" type="presParOf" srcId="{52658BF1-A885-43C1-A9D0-60743E98A2E0}" destId="{8C84877D-4903-4912-B3EB-A979FA72699C}" srcOrd="14" destOrd="0" presId="urn:microsoft.com/office/officeart/2005/8/layout/hierarchy1"/>
    <dgm:cxn modelId="{5F34B4EB-4746-4594-A327-821E9385DB75}" type="presParOf" srcId="{52658BF1-A885-43C1-A9D0-60743E98A2E0}" destId="{AC0DC743-C61E-467E-90E0-A19A8787B78A}" srcOrd="15" destOrd="0" presId="urn:microsoft.com/office/officeart/2005/8/layout/hierarchy1"/>
    <dgm:cxn modelId="{36E0ED7D-31D2-40E1-A443-6AEE7A2B4C78}" type="presParOf" srcId="{AC0DC743-C61E-467E-90E0-A19A8787B78A}" destId="{83275419-C318-4BF9-941C-2BEF0CCA9B78}" srcOrd="0" destOrd="0" presId="urn:microsoft.com/office/officeart/2005/8/layout/hierarchy1"/>
    <dgm:cxn modelId="{A0BAF2AA-810B-4344-8DC4-583D4B4BC64C}" type="presParOf" srcId="{83275419-C318-4BF9-941C-2BEF0CCA9B78}" destId="{F5B84749-36D7-4A2D-BB91-B8479AFDE046}" srcOrd="0" destOrd="0" presId="urn:microsoft.com/office/officeart/2005/8/layout/hierarchy1"/>
    <dgm:cxn modelId="{9A1F1988-48B2-4B34-BDE8-1D9B3D62FC77}" type="presParOf" srcId="{83275419-C318-4BF9-941C-2BEF0CCA9B78}" destId="{55625BFA-6619-4381-9665-390E7547F4F2}" srcOrd="1" destOrd="0" presId="urn:microsoft.com/office/officeart/2005/8/layout/hierarchy1"/>
    <dgm:cxn modelId="{960D0EA5-1D93-49C0-AD45-74B0F92E1AAC}" type="presParOf" srcId="{AC0DC743-C61E-467E-90E0-A19A8787B78A}" destId="{1C061BB5-2D9B-4238-BDAB-74DF9BE82964}" srcOrd="1" destOrd="0" presId="urn:microsoft.com/office/officeart/2005/8/layout/hierarchy1"/>
    <dgm:cxn modelId="{53479B79-E32B-404B-8B54-D7CE8EEE437E}" type="presParOf" srcId="{52658BF1-A885-43C1-A9D0-60743E98A2E0}" destId="{E2B0ECC6-0276-49F5-A032-4A019938CCE4}" srcOrd="16" destOrd="0" presId="urn:microsoft.com/office/officeart/2005/8/layout/hierarchy1"/>
    <dgm:cxn modelId="{03CFD63C-F758-4F2E-AD2F-47A8DA089974}" type="presParOf" srcId="{52658BF1-A885-43C1-A9D0-60743E98A2E0}" destId="{933B60D8-9DDD-4480-AF5F-E7C56392DAF3}" srcOrd="17" destOrd="0" presId="urn:microsoft.com/office/officeart/2005/8/layout/hierarchy1"/>
    <dgm:cxn modelId="{56F421E0-AC12-4E55-8DF2-C4097E13E86D}" type="presParOf" srcId="{933B60D8-9DDD-4480-AF5F-E7C56392DAF3}" destId="{0E465D7B-A01A-4E02-B70F-85B3AAACEBEA}" srcOrd="0" destOrd="0" presId="urn:microsoft.com/office/officeart/2005/8/layout/hierarchy1"/>
    <dgm:cxn modelId="{4E1B7D4F-A5C5-4E14-9FEF-8DA02318AADD}" type="presParOf" srcId="{0E465D7B-A01A-4E02-B70F-85B3AAACEBEA}" destId="{F7AA70E2-1699-4D52-91B4-801E4733BA9D}" srcOrd="0" destOrd="0" presId="urn:microsoft.com/office/officeart/2005/8/layout/hierarchy1"/>
    <dgm:cxn modelId="{64EAB7BC-C90F-4D24-9A1E-5E5201E8EEE9}" type="presParOf" srcId="{0E465D7B-A01A-4E02-B70F-85B3AAACEBEA}" destId="{37AC31D6-0334-43F5-8521-470BF8E636EE}" srcOrd="1" destOrd="0" presId="urn:microsoft.com/office/officeart/2005/8/layout/hierarchy1"/>
    <dgm:cxn modelId="{AF40D797-8052-4E10-B8EE-350A5A8CA980}" type="presParOf" srcId="{933B60D8-9DDD-4480-AF5F-E7C56392DAF3}" destId="{CE2A82BA-F116-4866-A525-F1C7FECF9390}" srcOrd="1" destOrd="0" presId="urn:microsoft.com/office/officeart/2005/8/layout/hierarchy1"/>
    <dgm:cxn modelId="{005A17D5-12DB-45CE-A9C8-A5B9588C51BA}" type="presParOf" srcId="{52658BF1-A885-43C1-A9D0-60743E98A2E0}" destId="{6BB14F05-8463-4011-8CDB-327212AC1336}" srcOrd="18" destOrd="0" presId="urn:microsoft.com/office/officeart/2005/8/layout/hierarchy1"/>
    <dgm:cxn modelId="{0A8C8791-18EE-493D-A4A9-8E2477EA15A2}" type="presParOf" srcId="{52658BF1-A885-43C1-A9D0-60743E98A2E0}" destId="{6FBB5A36-941D-4A6A-81CA-AA83A1B09B15}" srcOrd="19" destOrd="0" presId="urn:microsoft.com/office/officeart/2005/8/layout/hierarchy1"/>
    <dgm:cxn modelId="{D4754160-D66E-48AF-9DCD-CD0C8163F857}" type="presParOf" srcId="{6FBB5A36-941D-4A6A-81CA-AA83A1B09B15}" destId="{F97CB352-BB2E-4FB6-A861-AAF0F1B0069F}" srcOrd="0" destOrd="0" presId="urn:microsoft.com/office/officeart/2005/8/layout/hierarchy1"/>
    <dgm:cxn modelId="{FA6B3A26-7B31-4D53-9D06-809152C68FE6}" type="presParOf" srcId="{F97CB352-BB2E-4FB6-A861-AAF0F1B0069F}" destId="{6E7A16D9-DE04-43C5-91EA-E8FCD4C1E141}" srcOrd="0" destOrd="0" presId="urn:microsoft.com/office/officeart/2005/8/layout/hierarchy1"/>
    <dgm:cxn modelId="{9D307678-9FD8-43EB-B027-FAE1067933C5}" type="presParOf" srcId="{F97CB352-BB2E-4FB6-A861-AAF0F1B0069F}" destId="{57B043DD-F927-4C14-A8D7-327C8ED11F53}" srcOrd="1" destOrd="0" presId="urn:microsoft.com/office/officeart/2005/8/layout/hierarchy1"/>
    <dgm:cxn modelId="{24583327-E5B7-4A30-AA7D-A293C31040E3}" type="presParOf" srcId="{6FBB5A36-941D-4A6A-81CA-AA83A1B09B15}" destId="{AAD6AFB1-BDDC-490F-B66E-BFFDAED46B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14F05-8463-4011-8CDB-327212AC1336}">
      <dsp:nvSpPr>
        <dsp:cNvPr id="0" name=""/>
        <dsp:cNvSpPr/>
      </dsp:nvSpPr>
      <dsp:spPr>
        <a:xfrm>
          <a:off x="5543412" y="2958965"/>
          <a:ext cx="3959542" cy="33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0"/>
              </a:lnTo>
              <a:lnTo>
                <a:pt x="3959542" y="268000"/>
              </a:lnTo>
              <a:lnTo>
                <a:pt x="3959542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0ECC6-0276-49F5-A032-4A019938CCE4}">
      <dsp:nvSpPr>
        <dsp:cNvPr id="0" name=""/>
        <dsp:cNvSpPr/>
      </dsp:nvSpPr>
      <dsp:spPr>
        <a:xfrm>
          <a:off x="5543412" y="2958965"/>
          <a:ext cx="3094898" cy="33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0"/>
              </a:lnTo>
              <a:lnTo>
                <a:pt x="3094898" y="268000"/>
              </a:lnTo>
              <a:lnTo>
                <a:pt x="3094898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4877D-4903-4912-B3EB-A979FA72699C}">
      <dsp:nvSpPr>
        <dsp:cNvPr id="0" name=""/>
        <dsp:cNvSpPr/>
      </dsp:nvSpPr>
      <dsp:spPr>
        <a:xfrm>
          <a:off x="5543412" y="2958965"/>
          <a:ext cx="2230253" cy="33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0"/>
              </a:lnTo>
              <a:lnTo>
                <a:pt x="2230253" y="268000"/>
              </a:lnTo>
              <a:lnTo>
                <a:pt x="2230253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DE3F3-EC07-4CC1-A984-9D622A71369D}">
      <dsp:nvSpPr>
        <dsp:cNvPr id="0" name=""/>
        <dsp:cNvSpPr/>
      </dsp:nvSpPr>
      <dsp:spPr>
        <a:xfrm>
          <a:off x="5543412" y="2958965"/>
          <a:ext cx="1365609" cy="33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0"/>
              </a:lnTo>
              <a:lnTo>
                <a:pt x="1365609" y="268000"/>
              </a:lnTo>
              <a:lnTo>
                <a:pt x="1365609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71503-ADC6-4308-9F9E-5E3C1593E7A2}">
      <dsp:nvSpPr>
        <dsp:cNvPr id="0" name=""/>
        <dsp:cNvSpPr/>
      </dsp:nvSpPr>
      <dsp:spPr>
        <a:xfrm>
          <a:off x="5998656" y="3741723"/>
          <a:ext cx="91440" cy="205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5E35B-FD38-4343-978C-D1E7FC47C035}">
      <dsp:nvSpPr>
        <dsp:cNvPr id="0" name=""/>
        <dsp:cNvSpPr/>
      </dsp:nvSpPr>
      <dsp:spPr>
        <a:xfrm>
          <a:off x="5543412" y="2958965"/>
          <a:ext cx="500964" cy="33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0"/>
              </a:lnTo>
              <a:lnTo>
                <a:pt x="500964" y="268000"/>
              </a:lnTo>
              <a:lnTo>
                <a:pt x="500964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6977E-1FBA-4176-9BCD-00AB82E8D5EA}">
      <dsp:nvSpPr>
        <dsp:cNvPr id="0" name=""/>
        <dsp:cNvSpPr/>
      </dsp:nvSpPr>
      <dsp:spPr>
        <a:xfrm>
          <a:off x="5134012" y="3741723"/>
          <a:ext cx="91440" cy="205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AD5F3-2DBC-420C-A5B0-8B408C351D8B}">
      <dsp:nvSpPr>
        <dsp:cNvPr id="0" name=""/>
        <dsp:cNvSpPr/>
      </dsp:nvSpPr>
      <dsp:spPr>
        <a:xfrm>
          <a:off x="5179732" y="2958965"/>
          <a:ext cx="363679" cy="333536"/>
        </a:xfrm>
        <a:custGeom>
          <a:avLst/>
          <a:gdLst/>
          <a:ahLst/>
          <a:cxnLst/>
          <a:rect l="0" t="0" r="0" b="0"/>
          <a:pathLst>
            <a:path>
              <a:moveTo>
                <a:pt x="363679" y="0"/>
              </a:moveTo>
              <a:lnTo>
                <a:pt x="363679" y="268000"/>
              </a:lnTo>
              <a:lnTo>
                <a:pt x="0" y="268000"/>
              </a:lnTo>
              <a:lnTo>
                <a:pt x="0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9ED5D-4B22-4690-A192-0FB047A86393}">
      <dsp:nvSpPr>
        <dsp:cNvPr id="0" name=""/>
        <dsp:cNvSpPr/>
      </dsp:nvSpPr>
      <dsp:spPr>
        <a:xfrm>
          <a:off x="4315087" y="2958965"/>
          <a:ext cx="1228324" cy="333536"/>
        </a:xfrm>
        <a:custGeom>
          <a:avLst/>
          <a:gdLst/>
          <a:ahLst/>
          <a:cxnLst/>
          <a:rect l="0" t="0" r="0" b="0"/>
          <a:pathLst>
            <a:path>
              <a:moveTo>
                <a:pt x="1228324" y="0"/>
              </a:moveTo>
              <a:lnTo>
                <a:pt x="1228324" y="268000"/>
              </a:lnTo>
              <a:lnTo>
                <a:pt x="0" y="268000"/>
              </a:lnTo>
              <a:lnTo>
                <a:pt x="0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3DAD0-F081-4BE1-AA0F-2A33298B2351}">
      <dsp:nvSpPr>
        <dsp:cNvPr id="0" name=""/>
        <dsp:cNvSpPr/>
      </dsp:nvSpPr>
      <dsp:spPr>
        <a:xfrm>
          <a:off x="3450443" y="2958965"/>
          <a:ext cx="2092968" cy="333536"/>
        </a:xfrm>
        <a:custGeom>
          <a:avLst/>
          <a:gdLst/>
          <a:ahLst/>
          <a:cxnLst/>
          <a:rect l="0" t="0" r="0" b="0"/>
          <a:pathLst>
            <a:path>
              <a:moveTo>
                <a:pt x="2092968" y="0"/>
              </a:moveTo>
              <a:lnTo>
                <a:pt x="2092968" y="268000"/>
              </a:lnTo>
              <a:lnTo>
                <a:pt x="0" y="268000"/>
              </a:lnTo>
              <a:lnTo>
                <a:pt x="0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01228-7EE2-46AE-A54E-1DAF67089BAF}">
      <dsp:nvSpPr>
        <dsp:cNvPr id="0" name=""/>
        <dsp:cNvSpPr/>
      </dsp:nvSpPr>
      <dsp:spPr>
        <a:xfrm>
          <a:off x="2585798" y="2958965"/>
          <a:ext cx="2957613" cy="333536"/>
        </a:xfrm>
        <a:custGeom>
          <a:avLst/>
          <a:gdLst/>
          <a:ahLst/>
          <a:cxnLst/>
          <a:rect l="0" t="0" r="0" b="0"/>
          <a:pathLst>
            <a:path>
              <a:moveTo>
                <a:pt x="2957613" y="0"/>
              </a:moveTo>
              <a:lnTo>
                <a:pt x="2957613" y="268000"/>
              </a:lnTo>
              <a:lnTo>
                <a:pt x="0" y="268000"/>
              </a:lnTo>
              <a:lnTo>
                <a:pt x="0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80E2E-4D92-4A26-BF02-0BF931FF170B}">
      <dsp:nvSpPr>
        <dsp:cNvPr id="0" name=""/>
        <dsp:cNvSpPr/>
      </dsp:nvSpPr>
      <dsp:spPr>
        <a:xfrm>
          <a:off x="1606791" y="3741723"/>
          <a:ext cx="91440" cy="2156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1190"/>
              </a:lnTo>
              <a:lnTo>
                <a:pt x="49995" y="2091190"/>
              </a:lnTo>
              <a:lnTo>
                <a:pt x="49995" y="2156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8D708-9E12-4BDF-BA1A-4B7D95ECDBB4}">
      <dsp:nvSpPr>
        <dsp:cNvPr id="0" name=""/>
        <dsp:cNvSpPr/>
      </dsp:nvSpPr>
      <dsp:spPr>
        <a:xfrm>
          <a:off x="1606791" y="3741723"/>
          <a:ext cx="91440" cy="1554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8896"/>
              </a:lnTo>
              <a:lnTo>
                <a:pt x="49993" y="1488896"/>
              </a:lnTo>
              <a:lnTo>
                <a:pt x="49993" y="1554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72A86-C3E3-4C46-B226-0FAD2389651D}">
      <dsp:nvSpPr>
        <dsp:cNvPr id="0" name=""/>
        <dsp:cNvSpPr/>
      </dsp:nvSpPr>
      <dsp:spPr>
        <a:xfrm>
          <a:off x="1606791" y="3741723"/>
          <a:ext cx="91440" cy="305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215"/>
              </a:lnTo>
              <a:lnTo>
                <a:pt x="49992" y="240215"/>
              </a:lnTo>
              <a:lnTo>
                <a:pt x="49992" y="30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7D6C8-A5B9-4A8D-8CCF-76AE36197743}">
      <dsp:nvSpPr>
        <dsp:cNvPr id="0" name=""/>
        <dsp:cNvSpPr/>
      </dsp:nvSpPr>
      <dsp:spPr>
        <a:xfrm>
          <a:off x="1606791" y="3741723"/>
          <a:ext cx="91440" cy="962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7414"/>
              </a:lnTo>
              <a:lnTo>
                <a:pt x="49990" y="897414"/>
              </a:lnTo>
              <a:lnTo>
                <a:pt x="49990" y="9629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A52BC-FA75-4EA6-883C-36C30235937A}">
      <dsp:nvSpPr>
        <dsp:cNvPr id="0" name=""/>
        <dsp:cNvSpPr/>
      </dsp:nvSpPr>
      <dsp:spPr>
        <a:xfrm>
          <a:off x="1652511" y="2958965"/>
          <a:ext cx="3890900" cy="333536"/>
        </a:xfrm>
        <a:custGeom>
          <a:avLst/>
          <a:gdLst/>
          <a:ahLst/>
          <a:cxnLst/>
          <a:rect l="0" t="0" r="0" b="0"/>
          <a:pathLst>
            <a:path>
              <a:moveTo>
                <a:pt x="3890900" y="0"/>
              </a:moveTo>
              <a:lnTo>
                <a:pt x="3890900" y="268000"/>
              </a:lnTo>
              <a:lnTo>
                <a:pt x="0" y="268000"/>
              </a:lnTo>
              <a:lnTo>
                <a:pt x="0" y="333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9DA9C-06AB-4D13-B0D1-FD46950CD395}">
      <dsp:nvSpPr>
        <dsp:cNvPr id="0" name=""/>
        <dsp:cNvSpPr/>
      </dsp:nvSpPr>
      <dsp:spPr>
        <a:xfrm>
          <a:off x="5017302" y="2509743"/>
          <a:ext cx="1052219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06DB9-EEC2-4CB6-A35C-DBE8211C3045}">
      <dsp:nvSpPr>
        <dsp:cNvPr id="0" name=""/>
        <dsp:cNvSpPr/>
      </dsp:nvSpPr>
      <dsp:spPr>
        <a:xfrm>
          <a:off x="5095906" y="2584416"/>
          <a:ext cx="1052219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latin typeface="Calibri" panose="020F0502020204030204" pitchFamily="34" charset="0"/>
              <a:cs typeface="Calibri" panose="020F0502020204030204" pitchFamily="34" charset="0"/>
            </a:rPr>
            <a:t>Kevin Rogers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latin typeface="Calibri" panose="020F0502020204030204" pitchFamily="34" charset="0"/>
              <a:cs typeface="Calibri" panose="020F0502020204030204" pitchFamily="34" charset="0"/>
            </a:rPr>
            <a:t>Director of Parish Property &amp; Fundraising</a:t>
          </a:r>
        </a:p>
      </dsp:txBody>
      <dsp:txXfrm>
        <a:off x="5109063" y="2597573"/>
        <a:ext cx="1025905" cy="422908"/>
      </dsp:txXfrm>
    </dsp:sp>
    <dsp:sp modelId="{B95A74F5-02E9-44B3-8973-9594D13C3ACB}">
      <dsp:nvSpPr>
        <dsp:cNvPr id="0" name=""/>
        <dsp:cNvSpPr/>
      </dsp:nvSpPr>
      <dsp:spPr>
        <a:xfrm>
          <a:off x="1230151" y="3292501"/>
          <a:ext cx="844721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09B82-A28C-4695-9CAC-949BF25C32AE}">
      <dsp:nvSpPr>
        <dsp:cNvPr id="0" name=""/>
        <dsp:cNvSpPr/>
      </dsp:nvSpPr>
      <dsp:spPr>
        <a:xfrm>
          <a:off x="1308755" y="3367175"/>
          <a:ext cx="844721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Harry Torrance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Head of Asset Management</a:t>
          </a:r>
        </a:p>
      </dsp:txBody>
      <dsp:txXfrm>
        <a:off x="1321912" y="3380332"/>
        <a:ext cx="818407" cy="422908"/>
      </dsp:txXfrm>
    </dsp:sp>
    <dsp:sp modelId="{AD989AA6-7767-4C0C-A5D7-ACA3FBA41848}">
      <dsp:nvSpPr>
        <dsp:cNvPr id="0" name=""/>
        <dsp:cNvSpPr/>
      </dsp:nvSpPr>
      <dsp:spPr>
        <a:xfrm>
          <a:off x="1303064" y="4704674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41056-0C09-4C86-B7AC-1A5834DAA7A8}">
      <dsp:nvSpPr>
        <dsp:cNvPr id="0" name=""/>
        <dsp:cNvSpPr/>
      </dsp:nvSpPr>
      <dsp:spPr>
        <a:xfrm>
          <a:off x="1381668" y="4779347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Tony Youd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Asset Manager</a:t>
          </a:r>
        </a:p>
      </dsp:txBody>
      <dsp:txXfrm>
        <a:off x="1394825" y="4792504"/>
        <a:ext cx="681122" cy="422908"/>
      </dsp:txXfrm>
    </dsp:sp>
    <dsp:sp modelId="{C427DE57-135D-4337-B9EE-2E2B3025A530}">
      <dsp:nvSpPr>
        <dsp:cNvPr id="0" name=""/>
        <dsp:cNvSpPr/>
      </dsp:nvSpPr>
      <dsp:spPr>
        <a:xfrm>
          <a:off x="1303065" y="4047475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70AC2-A72B-4637-B716-971E44DAA4FC}">
      <dsp:nvSpPr>
        <dsp:cNvPr id="0" name=""/>
        <dsp:cNvSpPr/>
      </dsp:nvSpPr>
      <dsp:spPr>
        <a:xfrm>
          <a:off x="1381669" y="4122149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Jimmy Bell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Asset Manager</a:t>
          </a:r>
        </a:p>
      </dsp:txBody>
      <dsp:txXfrm>
        <a:off x="1394826" y="4135306"/>
        <a:ext cx="681122" cy="422908"/>
      </dsp:txXfrm>
    </dsp:sp>
    <dsp:sp modelId="{313079EC-9F40-4899-9CF1-B3D4612703CB}">
      <dsp:nvSpPr>
        <dsp:cNvPr id="0" name=""/>
        <dsp:cNvSpPr/>
      </dsp:nvSpPr>
      <dsp:spPr>
        <a:xfrm>
          <a:off x="1303067" y="5296155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9FCA3-56FC-405C-8322-E45C21C78079}">
      <dsp:nvSpPr>
        <dsp:cNvPr id="0" name=""/>
        <dsp:cNvSpPr/>
      </dsp:nvSpPr>
      <dsp:spPr>
        <a:xfrm>
          <a:off x="1381671" y="5370829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Sarah Hamilton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Senior Asset Manager</a:t>
          </a:r>
        </a:p>
      </dsp:txBody>
      <dsp:txXfrm>
        <a:off x="1394828" y="5383986"/>
        <a:ext cx="681122" cy="422908"/>
      </dsp:txXfrm>
    </dsp:sp>
    <dsp:sp modelId="{FDCDFFFE-1A5B-4FA0-942C-BB935691C763}">
      <dsp:nvSpPr>
        <dsp:cNvPr id="0" name=""/>
        <dsp:cNvSpPr/>
      </dsp:nvSpPr>
      <dsp:spPr>
        <a:xfrm>
          <a:off x="1303068" y="5898450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5332E-C907-4E71-BD19-F2A64C91F221}">
      <dsp:nvSpPr>
        <dsp:cNvPr id="0" name=""/>
        <dsp:cNvSpPr/>
      </dsp:nvSpPr>
      <dsp:spPr>
        <a:xfrm>
          <a:off x="1381672" y="5973124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David Gregory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Development Manager</a:t>
          </a:r>
        </a:p>
      </dsp:txBody>
      <dsp:txXfrm>
        <a:off x="1394829" y="5986281"/>
        <a:ext cx="681122" cy="422908"/>
      </dsp:txXfrm>
    </dsp:sp>
    <dsp:sp modelId="{F60154DC-789E-4449-A5CC-3BC937DDD345}">
      <dsp:nvSpPr>
        <dsp:cNvPr id="0" name=""/>
        <dsp:cNvSpPr/>
      </dsp:nvSpPr>
      <dsp:spPr>
        <a:xfrm>
          <a:off x="2232080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D3AE2-61F2-4EE1-ABA1-B06C093AC6BE}">
      <dsp:nvSpPr>
        <dsp:cNvPr id="0" name=""/>
        <dsp:cNvSpPr/>
      </dsp:nvSpPr>
      <dsp:spPr>
        <a:xfrm>
          <a:off x="2310684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Elizabeth Hung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Church Buildings Advisor – Buildings for Mission</a:t>
          </a:r>
        </a:p>
      </dsp:txBody>
      <dsp:txXfrm>
        <a:off x="2323841" y="3380332"/>
        <a:ext cx="681122" cy="422908"/>
      </dsp:txXfrm>
    </dsp:sp>
    <dsp:sp modelId="{D6461E8A-4048-4214-AC7B-574B69D5FF22}">
      <dsp:nvSpPr>
        <dsp:cNvPr id="0" name=""/>
        <dsp:cNvSpPr/>
      </dsp:nvSpPr>
      <dsp:spPr>
        <a:xfrm>
          <a:off x="3096725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9D9C3-384D-43A2-B43D-47BD0AA7919A}">
      <dsp:nvSpPr>
        <dsp:cNvPr id="0" name=""/>
        <dsp:cNvSpPr/>
      </dsp:nvSpPr>
      <dsp:spPr>
        <a:xfrm>
          <a:off x="3175329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Mark Featherston      Deeds and Records Clerk</a:t>
          </a:r>
        </a:p>
      </dsp:txBody>
      <dsp:txXfrm>
        <a:off x="3188486" y="3380332"/>
        <a:ext cx="681122" cy="422908"/>
      </dsp:txXfrm>
    </dsp:sp>
    <dsp:sp modelId="{F5D257E8-33FE-499B-9EAD-504FB8C01FAA}">
      <dsp:nvSpPr>
        <dsp:cNvPr id="0" name=""/>
        <dsp:cNvSpPr/>
      </dsp:nvSpPr>
      <dsp:spPr>
        <a:xfrm>
          <a:off x="3961369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DD760-5B72-41E0-9D99-737D4B9D6652}">
      <dsp:nvSpPr>
        <dsp:cNvPr id="0" name=""/>
        <dsp:cNvSpPr/>
      </dsp:nvSpPr>
      <dsp:spPr>
        <a:xfrm>
          <a:off x="4039973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David Gregory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Asset Manager</a:t>
          </a:r>
        </a:p>
      </dsp:txBody>
      <dsp:txXfrm>
        <a:off x="4053130" y="3380332"/>
        <a:ext cx="681122" cy="422908"/>
      </dsp:txXfrm>
    </dsp:sp>
    <dsp:sp modelId="{ABBD93C6-93CF-4AA5-934F-CBD0B1AC29B7}">
      <dsp:nvSpPr>
        <dsp:cNvPr id="0" name=""/>
        <dsp:cNvSpPr/>
      </dsp:nvSpPr>
      <dsp:spPr>
        <a:xfrm>
          <a:off x="4826014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09C20-C5F6-47D4-9C3A-04C74161606D}">
      <dsp:nvSpPr>
        <dsp:cNvPr id="0" name=""/>
        <dsp:cNvSpPr/>
      </dsp:nvSpPr>
      <dsp:spPr>
        <a:xfrm>
          <a:off x="4904618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Sarah Wall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Team Coordinator</a:t>
          </a:r>
        </a:p>
      </dsp:txBody>
      <dsp:txXfrm>
        <a:off x="4917775" y="3380332"/>
        <a:ext cx="681122" cy="422908"/>
      </dsp:txXfrm>
    </dsp:sp>
    <dsp:sp modelId="{6A84E7DA-D083-449D-A6D2-86B1DF6821E3}">
      <dsp:nvSpPr>
        <dsp:cNvPr id="0" name=""/>
        <dsp:cNvSpPr/>
      </dsp:nvSpPr>
      <dsp:spPr>
        <a:xfrm>
          <a:off x="4826014" y="3947469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BAEB6-5B3D-4F82-8926-A6DE0EAF82AE}">
      <dsp:nvSpPr>
        <dsp:cNvPr id="0" name=""/>
        <dsp:cNvSpPr/>
      </dsp:nvSpPr>
      <dsp:spPr>
        <a:xfrm>
          <a:off x="4904618" y="4022143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Aby George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Administration Assistant</a:t>
          </a:r>
        </a:p>
      </dsp:txBody>
      <dsp:txXfrm>
        <a:off x="4917775" y="4035300"/>
        <a:ext cx="681122" cy="422908"/>
      </dsp:txXfrm>
    </dsp:sp>
    <dsp:sp modelId="{0D3A79D9-184C-449B-829F-12A7ED73E135}">
      <dsp:nvSpPr>
        <dsp:cNvPr id="0" name=""/>
        <dsp:cNvSpPr/>
      </dsp:nvSpPr>
      <dsp:spPr>
        <a:xfrm>
          <a:off x="5690658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8E5C1-34EE-4202-9C53-9C0110FB56BE}">
      <dsp:nvSpPr>
        <dsp:cNvPr id="0" name=""/>
        <dsp:cNvSpPr/>
      </dsp:nvSpPr>
      <dsp:spPr>
        <a:xfrm>
          <a:off x="5769262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Nicole Crocket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Head of Development</a:t>
          </a:r>
        </a:p>
      </dsp:txBody>
      <dsp:txXfrm>
        <a:off x="5782419" y="3380332"/>
        <a:ext cx="681122" cy="422908"/>
      </dsp:txXfrm>
    </dsp:sp>
    <dsp:sp modelId="{498DB69B-EFD8-4AC0-A494-800EBD50ABE5}">
      <dsp:nvSpPr>
        <dsp:cNvPr id="0" name=""/>
        <dsp:cNvSpPr/>
      </dsp:nvSpPr>
      <dsp:spPr>
        <a:xfrm>
          <a:off x="5690658" y="3947469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C5001-030A-4223-9324-7A15B407FD83}">
      <dsp:nvSpPr>
        <dsp:cNvPr id="0" name=""/>
        <dsp:cNvSpPr/>
      </dsp:nvSpPr>
      <dsp:spPr>
        <a:xfrm>
          <a:off x="5769262" y="4022143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George Bell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Senior Development &amp; Fundraising Manager</a:t>
          </a:r>
        </a:p>
      </dsp:txBody>
      <dsp:txXfrm>
        <a:off x="5782419" y="4035300"/>
        <a:ext cx="681122" cy="422908"/>
      </dsp:txXfrm>
    </dsp:sp>
    <dsp:sp modelId="{D8A5A552-6B79-45CE-B276-4B3523E1B04B}">
      <dsp:nvSpPr>
        <dsp:cNvPr id="0" name=""/>
        <dsp:cNvSpPr/>
      </dsp:nvSpPr>
      <dsp:spPr>
        <a:xfrm>
          <a:off x="6555303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9D8AF-5925-4AF7-A0A3-1785DBA7E237}">
      <dsp:nvSpPr>
        <dsp:cNvPr id="0" name=""/>
        <dsp:cNvSpPr/>
      </dsp:nvSpPr>
      <dsp:spPr>
        <a:xfrm>
          <a:off x="6633907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Virginia Featherstone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Legal and Pastoral Manager</a:t>
          </a:r>
        </a:p>
      </dsp:txBody>
      <dsp:txXfrm>
        <a:off x="6647064" y="3380332"/>
        <a:ext cx="681122" cy="422908"/>
      </dsp:txXfrm>
    </dsp:sp>
    <dsp:sp modelId="{F5B84749-36D7-4A2D-BB91-B8479AFDE046}">
      <dsp:nvSpPr>
        <dsp:cNvPr id="0" name=""/>
        <dsp:cNvSpPr/>
      </dsp:nvSpPr>
      <dsp:spPr>
        <a:xfrm>
          <a:off x="7419947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25BFA-6619-4381-9665-390E7547F4F2}">
      <dsp:nvSpPr>
        <dsp:cNvPr id="0" name=""/>
        <dsp:cNvSpPr/>
      </dsp:nvSpPr>
      <dsp:spPr>
        <a:xfrm>
          <a:off x="7498551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Alexandra Williams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Senior Project Manager </a:t>
          </a:r>
          <a:endParaRPr lang="en-GB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11708" y="3380332"/>
        <a:ext cx="681122" cy="422908"/>
      </dsp:txXfrm>
    </dsp:sp>
    <dsp:sp modelId="{F7AA70E2-1699-4D52-91B4-801E4733BA9D}">
      <dsp:nvSpPr>
        <dsp:cNvPr id="0" name=""/>
        <dsp:cNvSpPr/>
      </dsp:nvSpPr>
      <dsp:spPr>
        <a:xfrm>
          <a:off x="8284592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C31D6-0334-43F5-8521-470BF8E636EE}">
      <dsp:nvSpPr>
        <dsp:cNvPr id="0" name=""/>
        <dsp:cNvSpPr/>
      </dsp:nvSpPr>
      <dsp:spPr>
        <a:xfrm>
          <a:off x="8363196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Patrick Booth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Buildings Advisor DAC</a:t>
          </a:r>
        </a:p>
      </dsp:txBody>
      <dsp:txXfrm>
        <a:off x="8376353" y="3380332"/>
        <a:ext cx="681122" cy="422908"/>
      </dsp:txXfrm>
    </dsp:sp>
    <dsp:sp modelId="{6E7A16D9-DE04-43C5-91EA-E8FCD4C1E141}">
      <dsp:nvSpPr>
        <dsp:cNvPr id="0" name=""/>
        <dsp:cNvSpPr/>
      </dsp:nvSpPr>
      <dsp:spPr>
        <a:xfrm>
          <a:off x="9149236" y="3292501"/>
          <a:ext cx="707436" cy="449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043DD-F927-4C14-A8D7-327C8ED11F53}">
      <dsp:nvSpPr>
        <dsp:cNvPr id="0" name=""/>
        <dsp:cNvSpPr/>
      </dsp:nvSpPr>
      <dsp:spPr>
        <a:xfrm>
          <a:off x="9227840" y="3367175"/>
          <a:ext cx="707436" cy="449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>
              <a:latin typeface="Calibri" panose="020F0502020204030204" pitchFamily="34" charset="0"/>
              <a:cs typeface="Calibri" panose="020F0502020204030204" pitchFamily="34" charset="0"/>
            </a:rPr>
            <a:t>Isabelle Ryan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/>
            <a:t>Senior Casework and Building Strategy Adviser</a:t>
          </a:r>
          <a:endParaRPr lang="en-GB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40997" y="3380332"/>
        <a:ext cx="681122" cy="422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A3D7-F6C3-46CC-9A30-CCD56BED1A62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9F1A-4FDD-450D-AB4D-3D4116509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0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B581-9399-0F36-F0A7-AB240BBD1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BD230-6EB7-4DBF-0885-DF0B9402A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77BCD-BD08-A25B-DB01-0969883AF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D1CFD-B2CA-796C-5238-516F2CC23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4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8DBF8-FC36-D155-4556-131354D10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47137-0414-5F92-A503-E7AC2CB7E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F37BC-2FF2-38D7-EC77-DC5028F80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84308-4C16-0901-DBFD-7B259873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9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4F118-1225-173B-71DF-DBC8990C5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429EB-CA4F-13F3-AC30-190D6BBB2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E0432-7A50-6D8B-5351-27927B50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260A4-F76B-EDEF-561C-F96D25296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30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CCB51-CE2E-A00B-315B-31B1CCB16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12E80-02D4-4C7F-ADD9-1B9343064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EF597-CD81-44B9-4987-71521BF98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CC9D8-89E0-C064-B508-3013B1AA1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40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37DDD-3B06-B6B9-511B-5DC8A282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23B8F-4BF2-2635-44AE-DF3867697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765C0-3060-0564-DFF3-0B42741D0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BD7B6-66C9-7C15-CC8C-3483FEE5B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34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65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0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00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4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2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6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 </a:t>
            </a:r>
          </a:p>
          <a:p>
            <a:r>
              <a:rPr lang="en-GB" dirty="0"/>
              <a:t>HT So what?  Hide behind the Charities Acts.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7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 / 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0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7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 / 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06D55-8A5C-41A0-BC0F-6142B4FC7A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1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3284984"/>
            <a:ext cx="11521280" cy="792088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rgbClr val="00517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365104"/>
            <a:ext cx="115212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6309320"/>
            <a:ext cx="11523133" cy="288032"/>
          </a:xfrm>
        </p:spPr>
        <p:txBody>
          <a:bodyPr>
            <a:normAutofit/>
          </a:bodyPr>
          <a:lstStyle>
            <a:lvl1pPr algn="ctr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| Meeting | Date</a:t>
            </a:r>
            <a:endParaRPr lang="en-GB"/>
          </a:p>
        </p:txBody>
      </p:sp>
      <p:pic>
        <p:nvPicPr>
          <p:cNvPr id="8" name="Picture 7" descr="RGB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75787" y="260843"/>
            <a:ext cx="3264363" cy="11251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35360" y="4149080"/>
            <a:ext cx="11521280" cy="0"/>
          </a:xfrm>
          <a:prstGeom prst="line">
            <a:avLst/>
          </a:prstGeom>
          <a:ln w="19050">
            <a:solidFill>
              <a:srgbClr val="005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C16CF-3B2B-D00B-6400-368B0B555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20471-0886-4F64-AD1A-4A70FCE0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9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F2FD-A069-2982-087B-35FF5481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BFBB5-FBF7-691C-6DAD-546F36C4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7064-4E47-02F4-A945-BA46B4BFD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827F3-4D55-854D-6F62-C0556890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118CB-6620-EA3D-8694-811EC378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937C1-3979-B28D-19CF-0E07BC67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9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3367-5103-B835-61B7-8DB6718F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0672C-703F-B901-3330-B294B6A97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0F9CF-D87D-8E4E-4128-18B296544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EE92-B178-87AA-9F19-BF486514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1BF93-2664-5923-1235-1A2E1D93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952C7-5121-4BDB-C6E4-71874D41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4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203C-D308-0C8F-F707-530700CD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18F4A-D3D1-16BF-2530-42CE23958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9FE6-EF0D-E075-C664-D955494A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C0B5-3319-B4C6-A068-843DDAC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E00D-5F5B-0417-A7D9-C2777B7E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EF0B1-DCBA-BF3C-F04B-D71529220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83CF1-6D32-AEE1-512D-9B9F07CC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F6642-29AB-E803-AC39-38A8D5B2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4C92-6A42-FCDA-8FE1-56A08386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FFBC9-1FF3-5E0D-C451-2DC3397A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1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60649"/>
            <a:ext cx="11521280" cy="1008112"/>
          </a:xfrm>
        </p:spPr>
        <p:txBody>
          <a:bodyPr>
            <a:normAutofit/>
          </a:bodyPr>
          <a:lstStyle>
            <a:lvl1pPr algn="l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4434" y="1557338"/>
            <a:ext cx="11523133" cy="431958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35360" y="1268760"/>
            <a:ext cx="11521280" cy="0"/>
          </a:xfrm>
          <a:prstGeom prst="line">
            <a:avLst/>
          </a:prstGeom>
          <a:ln w="19050">
            <a:solidFill>
              <a:srgbClr val="005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641DC-1F46-19C5-C4A3-677EAE051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20471-0886-4F64-AD1A-4A70FCE03D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83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3284984"/>
            <a:ext cx="11521280" cy="792088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rgbClr val="00517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365104"/>
            <a:ext cx="115212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6309320"/>
            <a:ext cx="11523133" cy="288032"/>
          </a:xfrm>
        </p:spPr>
        <p:txBody>
          <a:bodyPr>
            <a:normAutofit/>
          </a:bodyPr>
          <a:lstStyle>
            <a:lvl1pPr algn="ctr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| Meeting | Date</a:t>
            </a:r>
            <a:endParaRPr lang="en-GB"/>
          </a:p>
        </p:txBody>
      </p:sp>
      <p:pic>
        <p:nvPicPr>
          <p:cNvPr id="8" name="Picture 7" descr="RGB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75787" y="260843"/>
            <a:ext cx="3264363" cy="11251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35360" y="4149080"/>
            <a:ext cx="11521280" cy="0"/>
          </a:xfrm>
          <a:prstGeom prst="line">
            <a:avLst/>
          </a:prstGeom>
          <a:ln w="19050">
            <a:solidFill>
              <a:srgbClr val="005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C16CF-3B2B-D00B-6400-368B0B555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20471-0886-4F64-AD1A-4A70FCE03D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81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60649"/>
            <a:ext cx="11521280" cy="1008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4434" y="1557338"/>
            <a:ext cx="115231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bo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60649"/>
            <a:ext cx="11521280" cy="1008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4434" y="1557338"/>
            <a:ext cx="5569545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288023" y="1556793"/>
            <a:ext cx="5568619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1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box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60649"/>
            <a:ext cx="11521280" cy="1008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4434" y="1557339"/>
            <a:ext cx="11522207" cy="208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335361" y="3789041"/>
            <a:ext cx="11521281" cy="2087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60649"/>
            <a:ext cx="11521280" cy="1008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4434" y="1557338"/>
            <a:ext cx="5569545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288023" y="1556793"/>
            <a:ext cx="5568619" cy="20882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6288021" y="3789040"/>
            <a:ext cx="5568619" cy="2088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5360" y="1268760"/>
            <a:ext cx="11521280" cy="0"/>
          </a:xfrm>
          <a:prstGeom prst="line">
            <a:avLst/>
          </a:prstGeom>
          <a:ln w="19050">
            <a:solidFill>
              <a:srgbClr val="005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2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60649"/>
            <a:ext cx="11521280" cy="1008112"/>
          </a:xfrm>
        </p:spPr>
        <p:txBody>
          <a:bodyPr>
            <a:normAutofit/>
          </a:bodyPr>
          <a:lstStyle>
            <a:lvl1pPr algn="l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4434" y="1557338"/>
            <a:ext cx="11523133" cy="431958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35360" y="1268760"/>
            <a:ext cx="11521280" cy="0"/>
          </a:xfrm>
          <a:prstGeom prst="line">
            <a:avLst/>
          </a:prstGeom>
          <a:ln w="19050">
            <a:solidFill>
              <a:srgbClr val="005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641DC-1F46-19C5-C4A3-677EAE051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20471-0886-4F64-AD1A-4A70FCE0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AB47-A5D9-A325-00CC-4FB1645AA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75451-C472-CA7C-205E-D83D54921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E98F-C860-298C-AEA9-43FAF13C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0B77C-64C6-A185-439E-8944FDE3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2ED4A-E5A2-43F5-1043-D08909CA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0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71EE-5489-6D2F-3913-0CCC7DD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8B12-5876-F034-BDB9-20FAB77E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FD46-5706-FA22-82A6-2C044E2C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554B-7E4B-78F3-094D-75B3A198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FFCA2-951A-5881-350A-66D50A02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EA11-E55A-2006-0A7C-335AB8BA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C2546-89BF-0913-2C5B-952C44089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6FE69-452B-1CF6-4E6E-230A3E8B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6D99A-BF51-FE36-6951-38C6C558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896A-6800-628D-7F47-2F2857AA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7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A712-C782-5F42-1D64-1912146C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0149-B1DE-71BD-461E-7D52FEBF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AB2BD-4BC8-8D02-DBE2-82E06087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48D66-C5E9-164C-88C8-DB78DC5F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2F945-7324-7263-82CF-2E4D3A31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BAEAC-71BF-01AA-D6A0-7A5ECE00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3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0414-84B7-ADB0-B60B-EEF62B5D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5F1A-11B7-1ECD-5233-B21B914F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5A987-CFFF-99E8-C7E5-5375D58C4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2CE3A-7AE9-0C35-EAEF-DE75F2206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E365D-78C1-D078-50C8-AC4C19C93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CA027-6EB7-44EF-A06D-4F5D4149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CE3DC-4DAA-D5A1-2772-21AC81A7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DBA80-8C98-9FAE-FA5F-55059EB4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ACA9-CAF6-9DCE-BBE9-4EC1D0EE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70844-2115-3CE1-9912-DE76FAA3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C7682-BC6C-0252-91C8-04C64959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23621-20CD-9E39-45C7-080D3110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9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EF74F-7FA5-68FA-9ACC-EFDB2BDA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29514-19AD-E912-C3A0-08CD25C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A8E8E-5840-4208-BB59-98E855D1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0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29367-9A5B-AECF-5A6D-8E0B494FD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0471-0886-4F64-AD1A-4A70FCE0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9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B5FC2-146C-FD62-5656-A5D434B3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75E40-1F27-D4E8-9685-2B93B373C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3A3A-0148-72C1-C7FB-26DD63447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E8EB65-0A36-42AB-A350-9E073E9A2E81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30D8C-6543-EE71-0492-14CC3E4E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A03AC-C874-5EA0-EFA8-744D097F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647C2-FDD7-4C44-B0C1-48EA296B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2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2128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360" y="1268760"/>
            <a:ext cx="11521280" cy="0"/>
          </a:xfrm>
          <a:prstGeom prst="line">
            <a:avLst/>
          </a:prstGeom>
          <a:ln w="19050">
            <a:solidFill>
              <a:srgbClr val="005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588C1-6367-BBB4-2866-3587B435F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FC93-2223-4B52-ABF6-E7D1C227D4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35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rgbClr val="00517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84131/Model_agreement_for_a_shorthold_assured_tenancy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don.anglican.org/church-and-parish-support/buildings-and-propert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cm/Eliz2/4-5/3/cont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s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8730" y="1561374"/>
            <a:ext cx="9737750" cy="122413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                          Parish Property Team </a:t>
            </a:r>
            <a:br>
              <a:rPr lang="en-GB" dirty="0">
                <a:latin typeface="Calibri"/>
                <a:ea typeface="Calibri"/>
                <a:cs typeface="Calibri"/>
              </a:rPr>
            </a:br>
            <a:r>
              <a:rPr lang="en-GB" dirty="0">
                <a:latin typeface="Calibri"/>
                <a:ea typeface="Calibri"/>
                <a:cs typeface="Calibri"/>
              </a:rPr>
              <a:t>                                         2026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14328-1193-87ED-5472-0224BB036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6BFE0B-7695-9F04-7DD6-CF62DACCA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4404860"/>
            <a:ext cx="8640960" cy="648072"/>
          </a:xfrm>
        </p:spPr>
        <p:txBody>
          <a:bodyPr>
            <a:noAutofit/>
          </a:bodyPr>
          <a:lstStyle/>
          <a:p>
            <a:r>
              <a:rPr lang="en-GB" sz="3200" b="1" i="1" dirty="0">
                <a:solidFill>
                  <a:srgbClr val="0051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support, serve and resource all parts of the Diocese of London in enabling every Londoner to encounter the love of God in Christ.”</a:t>
            </a:r>
            <a:r>
              <a:rPr lang="en-GB" sz="3200" b="1" dirty="0">
                <a:solidFill>
                  <a:srgbClr val="0051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dirty="0">
              <a:solidFill>
                <a:srgbClr val="0051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D756-4EEC-8ECE-B053-6A896A7C6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172"/>
                </a:solidFill>
              </a:rPr>
              <a:t>Other parish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96C6-1902-8C10-422C-3F332819BD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Often a parish will have a house or a flat that it rents out to individuals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</a:rPr>
              <a:t>Usually these agreements are Assured Shorthold Tenancies (AST’s) and if the parish does not use an agent a document can be downloaded: </a:t>
            </a:r>
          </a:p>
          <a:p>
            <a:pPr marL="400050" lvl="1" indent="0"/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https://assets.publishing.service.gov.uk/government/uploads/system/uploads/attachment_data/file/1084131/Model_agreement_for_a_shorthold_assured_tenancy.pdf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</a:rPr>
              <a:t>Many parishes use managing agents and they will keep you up to date with all the legal requirements needed (including fair pricing etc)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Whether or not using a managing agent the LDF need to be a signatory to the AST’s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</a:rPr>
              <a:t>Renters Bill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</a:rPr>
              <a:t>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F18F4-CB6B-8112-B42F-6502C0A39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6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3B813-1D0A-7F3E-CC0C-B0FA3E73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F027-AB8B-F562-8DE1-6DF6E92AF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172"/>
                </a:solidFill>
              </a:rPr>
              <a:t>Caring for Property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0E9C-A5F3-ADB2-78D2-C049487CB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24ED5-6F7B-6BC0-A614-6AB52B4D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00" y="1647339"/>
            <a:ext cx="5760000" cy="43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9AB94-9681-C157-9148-5667DE78E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2557-5745-8843-B5E3-9EA0F2F1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172"/>
                </a:solidFill>
              </a:rPr>
              <a:t>Caring for Property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44B4F-8CC4-E8B3-B050-041DC7117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841D2-3CBC-1FA7-85F4-5716572E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664369"/>
            <a:ext cx="5029902" cy="4296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EC483-8CE7-7A05-02E7-3370742B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699"/>
          <a:stretch>
            <a:fillRect/>
          </a:stretch>
        </p:blipFill>
        <p:spPr>
          <a:xfrm>
            <a:off x="7066060" y="1658405"/>
            <a:ext cx="3350420" cy="43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038A2-6233-625C-CC81-33B86B586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E4BD-3B6F-A060-7F0B-9F50A5B2F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172"/>
                </a:solidFill>
              </a:rPr>
              <a:t>Caring for Property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545B1-7D9A-4898-1354-24077753AE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ommon Polypod Polypodium vulgare fern growing up leaking drain pipe ...">
            <a:extLst>
              <a:ext uri="{FF2B5EF4-FFF2-40B4-BE49-F238E27FC236}">
                <a16:creationId xmlns:a16="http://schemas.microsoft.com/office/drawing/2014/main" id="{360D45A9-5ABE-3C78-DFC9-CAA892F3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70" y="1440931"/>
            <a:ext cx="4737461" cy="51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9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A2333-8BA0-4428-21A8-8F4E766B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AA2A-6A00-E438-04DE-4CA032E54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172"/>
                </a:solidFill>
              </a:rPr>
              <a:t>Opportunities for Property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08A7-CA6D-9F92-15C7-6ABF95A47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9D88B-147B-482D-7C87-DA2A4204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00" y="1541337"/>
            <a:ext cx="5760000" cy="45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87FBC-7EA3-F439-26E9-B31F0969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D0EA-2C9F-1011-AE0D-F7DB96BAE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172"/>
                </a:solidFill>
              </a:rPr>
              <a:t>Opportunities for Property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F84FD-EAD6-B1BC-0830-068C9D002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Fiber Optic Cable Laying Ground Buried Stok Fotoğrafı 1485349652 ...">
            <a:extLst>
              <a:ext uri="{FF2B5EF4-FFF2-40B4-BE49-F238E27FC236}">
                <a16:creationId xmlns:a16="http://schemas.microsoft.com/office/drawing/2014/main" id="{B785320F-3485-2FEC-449D-E6DF663CA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9"/>
          <a:stretch>
            <a:fillRect/>
          </a:stretch>
        </p:blipFill>
        <p:spPr bwMode="auto">
          <a:xfrm>
            <a:off x="1775520" y="1742799"/>
            <a:ext cx="3600000" cy="20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kW Portable Diesel Generator Trailer Mounted - BossLTR">
            <a:extLst>
              <a:ext uri="{FF2B5EF4-FFF2-40B4-BE49-F238E27FC236}">
                <a16:creationId xmlns:a16="http://schemas.microsoft.com/office/drawing/2014/main" id="{336EC836-61DA-A172-980C-EBB9BCC89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3"/>
          <a:stretch>
            <a:fillRect/>
          </a:stretch>
        </p:blipFill>
        <p:spPr bwMode="auto">
          <a:xfrm>
            <a:off x="5483750" y="1685299"/>
            <a:ext cx="3600000" cy="20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CE714-B245-D9EE-5C3A-8ECA19035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0" y="3932089"/>
            <a:ext cx="3600000" cy="2665263"/>
          </a:xfrm>
          <a:prstGeom prst="rect">
            <a:avLst/>
          </a:prstGeom>
        </p:spPr>
      </p:pic>
      <p:pic>
        <p:nvPicPr>
          <p:cNvPr id="3084" name="Picture 12" descr="Gloucester: concerns over 'cars parking on graves' at church - BBC News">
            <a:extLst>
              <a:ext uri="{FF2B5EF4-FFF2-40B4-BE49-F238E27FC236}">
                <a16:creationId xmlns:a16="http://schemas.microsoft.com/office/drawing/2014/main" id="{E229DDDC-B744-23C4-A395-6CE834C2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95" y="3866940"/>
            <a:ext cx="4301656" cy="24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0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BDFDD-C977-6118-9606-47A5436B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4A2-9D1A-2636-5D28-E10D10F80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5172"/>
                </a:solidFill>
                <a:latin typeface="+mn-lt"/>
                <a:ea typeface="+mn-ea"/>
                <a:cs typeface="+mn-cs"/>
              </a:rPr>
              <a:t>Property Conclusion</a:t>
            </a:r>
            <a:endParaRPr lang="en-GB" sz="2800" dirty="0">
              <a:solidFill>
                <a:srgbClr val="005172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612D3-21B1-4344-5ABB-5C35DD9BB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4A0277-2319-F5CD-246B-05979FB7CD19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335360" y="1557338"/>
            <a:ext cx="10081815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5172"/>
                </a:solidFill>
              </a:rPr>
              <a:t>“Do the right thing”</a:t>
            </a:r>
          </a:p>
          <a:p>
            <a:endParaRPr lang="en-GB" sz="1800" dirty="0">
              <a:solidFill>
                <a:srgbClr val="005172"/>
              </a:solidFill>
            </a:endParaRPr>
          </a:p>
          <a:p>
            <a:r>
              <a:rPr lang="en-GB" sz="1800" dirty="0">
                <a:solidFill>
                  <a:srgbClr val="005172"/>
                </a:solidFill>
              </a:rPr>
              <a:t>“Good fences make good neighbours”</a:t>
            </a:r>
          </a:p>
          <a:p>
            <a:endParaRPr lang="en-GB" sz="1800" dirty="0">
              <a:solidFill>
                <a:srgbClr val="005172"/>
              </a:solidFill>
            </a:endParaRPr>
          </a:p>
          <a:p>
            <a:r>
              <a:rPr lang="en-GB" sz="1800" dirty="0">
                <a:solidFill>
                  <a:srgbClr val="005172"/>
                </a:solidFill>
              </a:rPr>
              <a:t>“Cheap rents make bad tenancies”</a:t>
            </a:r>
          </a:p>
          <a:p>
            <a:endParaRPr lang="en-GB" sz="1800" dirty="0">
              <a:solidFill>
                <a:srgbClr val="005172"/>
              </a:solidFill>
            </a:endParaRPr>
          </a:p>
          <a:p>
            <a:r>
              <a:rPr lang="en-GB" sz="1800" dirty="0">
                <a:solidFill>
                  <a:srgbClr val="005172"/>
                </a:solidFill>
              </a:rPr>
              <a:t>“start early and act strategically”</a:t>
            </a:r>
          </a:p>
          <a:p>
            <a:endParaRPr lang="en-GB" sz="1800" dirty="0">
              <a:solidFill>
                <a:srgbClr val="005172"/>
              </a:solidFill>
            </a:endParaRPr>
          </a:p>
          <a:p>
            <a:r>
              <a:rPr lang="en-GB" sz="1800" dirty="0">
                <a:solidFill>
                  <a:srgbClr val="005172"/>
                </a:solidFill>
              </a:rPr>
              <a:t>Walk the bounds!</a:t>
            </a:r>
          </a:p>
          <a:p>
            <a:endParaRPr lang="en-GB" sz="1800" dirty="0">
              <a:solidFill>
                <a:srgbClr val="005172"/>
              </a:solidFill>
            </a:endParaRPr>
          </a:p>
          <a:p>
            <a:r>
              <a:rPr lang="en-GB" b="1" i="1" dirty="0">
                <a:solidFill>
                  <a:srgbClr val="005172"/>
                </a:solidFill>
              </a:rPr>
              <a:t>“To support, serve and resource all parts of the Diocese of London in enabling every Londoner to encounter the love of God in Christ.”</a:t>
            </a:r>
            <a:r>
              <a:rPr lang="en-GB" b="1" dirty="0">
                <a:solidFill>
                  <a:srgbClr val="005172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45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F756-CD0B-9FF8-140B-CD18EDDA8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to contact: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CED8-477D-E7DC-340B-05F105D90D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800" dirty="0"/>
              <a:t>All our details are on the LDF website: </a:t>
            </a:r>
          </a:p>
          <a:p>
            <a:endParaRPr lang="en-GB" sz="1800" dirty="0"/>
          </a:p>
          <a:p>
            <a:r>
              <a:rPr lang="en-GB" sz="1800" dirty="0">
                <a:hlinkClick r:id="rId3"/>
              </a:rPr>
              <a:t>https://www.london.anglican.org/church-and-parish-support/buildings-and-property/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3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D63E-07F7-0F67-D968-D9AF87F4E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5172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AB07D-EE3C-D522-BF1F-5DCCF0CD2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ubtitle 9"/>
          <p:cNvSpPr txBox="1">
            <a:spLocks/>
          </p:cNvSpPr>
          <p:nvPr/>
        </p:nvSpPr>
        <p:spPr>
          <a:xfrm>
            <a:off x="335360" y="1911157"/>
            <a:ext cx="10081120" cy="3035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Sarah Wall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Parish Property &amp; Fundraising Team Coordinator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F9AB2-5DC5-184D-2BAF-EA9EF4D1D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5D4F1-245C-3C2C-75F1-895B2C7181E1}"/>
              </a:ext>
            </a:extLst>
          </p:cNvPr>
          <p:cNvSpPr txBox="1"/>
          <p:nvPr/>
        </p:nvSpPr>
        <p:spPr>
          <a:xfrm>
            <a:off x="1398390" y="49517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Parish Property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2CF7F-5F7E-170A-E2DE-764E0848351F}"/>
              </a:ext>
            </a:extLst>
          </p:cNvPr>
          <p:cNvSpPr txBox="1"/>
          <p:nvPr/>
        </p:nvSpPr>
        <p:spPr>
          <a:xfrm>
            <a:off x="556182" y="1659695"/>
            <a:ext cx="5288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“Do the right thing”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“Good fences make good neighbours”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“Cheap rents make bad tenancies”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“start early and act strategically”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C275A-1F5A-6200-16B9-5FEC816077C3}"/>
              </a:ext>
            </a:extLst>
          </p:cNvPr>
          <p:cNvSpPr txBox="1"/>
          <p:nvPr/>
        </p:nvSpPr>
        <p:spPr>
          <a:xfrm>
            <a:off x="6347521" y="1757238"/>
            <a:ext cx="4068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…procedurally, financially, ethically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…and good leases make good tenancies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…Governance for very closely aligned charitable support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303D-0C11-7E96-9DAA-449B59CFE05C}"/>
              </a:ext>
            </a:extLst>
          </p:cNvPr>
          <p:cNvSpPr txBox="1"/>
          <p:nvPr/>
        </p:nvSpPr>
        <p:spPr>
          <a:xfrm>
            <a:off x="631596" y="4427735"/>
            <a:ext cx="4374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“To support, serve and resource all parts of the Diocese of London in enabling every Londoner to encounter the love of God in Christ.”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C961E-5449-98C4-8D4F-14986F8433E9}"/>
              </a:ext>
            </a:extLst>
          </p:cNvPr>
          <p:cNvSpPr txBox="1"/>
          <p:nvPr/>
        </p:nvSpPr>
        <p:spPr>
          <a:xfrm>
            <a:off x="5967167" y="4427734"/>
            <a:ext cx="4449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Reducing costs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Generating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better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incomes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Help make buildings more appropriate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1994A-66FB-7F8A-8047-2621EE260955}"/>
              </a:ext>
            </a:extLst>
          </p:cNvPr>
          <p:cNvSpPr txBox="1"/>
          <p:nvPr/>
        </p:nvSpPr>
        <p:spPr>
          <a:xfrm>
            <a:off x="631596" y="5716495"/>
            <a:ext cx="978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welcome visits to your parish – the best way to help you identify opportunities and discuss challenges.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6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F9AB2-5DC5-184D-2BAF-EA9EF4D1D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20471-0886-4F64-AD1A-4A70FCE03D4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531600-F41D-5414-B096-C7DCE5993433}"/>
              </a:ext>
            </a:extLst>
          </p:cNvPr>
          <p:cNvGraphicFramePr/>
          <p:nvPr/>
        </p:nvGraphicFramePr>
        <p:xfrm>
          <a:off x="623392" y="-387424"/>
          <a:ext cx="9937104" cy="710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D5D4F1-245C-3C2C-75F1-895B2C7181E1}"/>
              </a:ext>
            </a:extLst>
          </p:cNvPr>
          <p:cNvSpPr txBox="1"/>
          <p:nvPr/>
        </p:nvSpPr>
        <p:spPr>
          <a:xfrm>
            <a:off x="1775520" y="5486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005172"/>
                </a:solidFill>
                <a:latin typeface="Calibri" panose="020F0502020204030204"/>
              </a:rPr>
              <a:t>Parish Property &amp; Fundraising Team</a:t>
            </a:r>
          </a:p>
        </p:txBody>
      </p:sp>
    </p:spTree>
    <p:extLst>
      <p:ext uri="{BB962C8B-B14F-4D97-AF65-F5344CB8AC3E}">
        <p14:creationId xmlns:p14="http://schemas.microsoft.com/office/powerpoint/2010/main" val="363879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339F-57B7-EB2F-16E9-49614CA0E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172"/>
                </a:solidFill>
                <a:latin typeface="Calibri"/>
                <a:ea typeface="Calibri"/>
                <a:cs typeface="Calibri"/>
              </a:rPr>
              <a:t>PCC Powers Measure 1956</a:t>
            </a:r>
            <a:br>
              <a:rPr lang="en-GB" dirty="0">
                <a:solidFill>
                  <a:srgbClr val="005172"/>
                </a:solidFill>
                <a:latin typeface="Calibri"/>
                <a:ea typeface="Calibri"/>
                <a:cs typeface="Calibri"/>
              </a:rPr>
            </a:br>
            <a:r>
              <a:rPr lang="en-GB" sz="2000" dirty="0">
                <a:solidFill>
                  <a:srgbClr val="005172"/>
                </a:solidFill>
                <a:latin typeface="Calibri"/>
                <a:ea typeface="Calibri"/>
                <a:cs typeface="Calibri"/>
              </a:rPr>
              <a:t>the right thing </a:t>
            </a:r>
            <a:r>
              <a:rPr lang="en-GB" sz="2000" i="1" dirty="0">
                <a:solidFill>
                  <a:srgbClr val="005172"/>
                </a:solidFill>
                <a:latin typeface="Calibri"/>
                <a:ea typeface="Calibri"/>
                <a:cs typeface="Calibri"/>
              </a:rPr>
              <a:t>procedurally</a:t>
            </a:r>
            <a:endParaRPr lang="en-GB" sz="2000" i="1" dirty="0">
              <a:solidFill>
                <a:srgbClr val="0051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B9DD-31C7-CA1B-B26E-DE1BFCBD8E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Since 1956, PCCs no longer have the power to own property outright. </a:t>
            </a:r>
            <a:endParaRPr lang="en-GB" sz="1800" dirty="0">
              <a:solidFill>
                <a:prstClr val="black"/>
              </a:solidFill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The LDF owns property as Diocesan Authority (formerly Custodian Trustee) </a:t>
            </a:r>
            <a:r>
              <a:rPr lang="en-GB" sz="1800" i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sz="18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 the PCC. </a:t>
            </a:r>
            <a:endParaRPr lang="en-GB" sz="1800" dirty="0">
              <a:solidFill>
                <a:prstClr val="black"/>
              </a:solidFill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PCCs are Managing Trustees </a:t>
            </a:r>
            <a:endParaRPr lang="en-GB" sz="1800" dirty="0">
              <a:solidFill>
                <a:prstClr val="black"/>
              </a:solidFill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As such PCCs hold the responsibility to manage and maintain the buildings (including Insurance and Health and Safety) and are the beneficiaries of any income.</a:t>
            </a:r>
            <a:endParaRPr lang="en-GB" sz="1800" dirty="0">
              <a:solidFill>
                <a:prstClr val="black"/>
              </a:solidFill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This legal structure means that the LDF need to review and approve any transaction involving the leasing or disposal of any property.</a:t>
            </a:r>
            <a:endParaRPr lang="en-GB" sz="1800" dirty="0">
              <a:solidFill>
                <a:prstClr val="black"/>
              </a:solidFill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The LDF will also need to be a signatory on the legal documents involving leasing or disposal outside of faculty jurisdiction.</a:t>
            </a:r>
            <a:endParaRPr lang="en-GB" sz="1800" dirty="0">
              <a:solidFill>
                <a:prstClr val="black"/>
              </a:solidFill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500" dirty="0"/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Calibri (body)"/>
                <a:cs typeface="Times New Roman" panose="02020603050405020304" pitchFamily="18" charset="0"/>
              </a:rPr>
              <a:t>Link to the PCC Powers Measure 1956: 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(body)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https://www.legislation.gov.uk/ukcm/Eliz2/4-5/3/contents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(body)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D153D-C991-5A61-1F00-73CF5F859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172"/>
                </a:solidFill>
              </a:rPr>
              <a:t>Parish property - Leases and licences</a:t>
            </a:r>
            <a:br>
              <a:rPr lang="en-GB" dirty="0">
                <a:solidFill>
                  <a:srgbClr val="005172"/>
                </a:solidFill>
              </a:rPr>
            </a:br>
            <a:r>
              <a:rPr lang="en-GB" sz="2200" dirty="0">
                <a:solidFill>
                  <a:srgbClr val="005172"/>
                </a:solidFill>
              </a:rPr>
              <a:t>the right thing </a:t>
            </a:r>
            <a:r>
              <a:rPr lang="en-GB" sz="2200" i="1" dirty="0">
                <a:solidFill>
                  <a:srgbClr val="005172"/>
                </a:solidFill>
              </a:rPr>
              <a:t>procedurally</a:t>
            </a:r>
            <a:endParaRPr lang="en-GB" sz="2200" i="1" dirty="0">
              <a:solidFill>
                <a:srgbClr val="005172"/>
              </a:solidFill>
              <a:latin typeface="Corbel Light" panose="020B03030202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4200" b="1" dirty="0">
                <a:solidFill>
                  <a:srgbClr val="005172"/>
                </a:solidFill>
                <a:latin typeface="+mn-lt"/>
                <a:cs typeface="+mn-cs"/>
              </a:rPr>
              <a:t>As a parish, you will be responsible for certain buildings:</a:t>
            </a:r>
          </a:p>
          <a:p>
            <a:pPr marL="2857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prstClr val="black"/>
                </a:solidFill>
                <a:latin typeface="+mn-lt"/>
                <a:cs typeface="+mn-cs"/>
              </a:rPr>
              <a:t>The church, hall, other parish property (flats, houses etc.)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GB" sz="34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prstClr val="black"/>
                </a:solidFill>
                <a:latin typeface="Calibri" panose="020F0502020204030204"/>
              </a:rPr>
              <a:t>If it would better enable your mission, you may rent out these spaces to create income.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defRPr/>
            </a:pPr>
            <a:endParaRPr lang="en-GB" sz="3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prstClr val="black"/>
                </a:solidFill>
                <a:latin typeface="Calibri" panose="020F0502020204030204"/>
              </a:rPr>
              <a:t>This income can be used by the parish to help fund other mission activities and/or the repair and maintenance of the properties within their care.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defRPr/>
            </a:pPr>
            <a:endParaRPr lang="en-GB" dirty="0">
              <a:latin typeface="+mn-lt"/>
            </a:endParaRPr>
          </a:p>
          <a:p>
            <a:r>
              <a:rPr lang="en-GB" sz="3800" b="1" dirty="0">
                <a:solidFill>
                  <a:srgbClr val="005172"/>
                </a:solidFill>
                <a:latin typeface="+mn-lt"/>
              </a:rPr>
              <a:t>In terms of permissions needed from the Diocese: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prstClr val="black"/>
                </a:solidFill>
                <a:latin typeface="Calibri" panose="020F0502020204030204"/>
              </a:rPr>
              <a:t>This practice is commonplace and is welcomed!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34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prstClr val="black"/>
                </a:solidFill>
                <a:latin typeface="Calibri" panose="020F0502020204030204"/>
              </a:rPr>
              <a:t>Certain steps need to be followed to ensure fiduciary duties are met under the Charities Act or Ecclesiastical Law.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34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prstClr val="black"/>
                </a:solidFill>
                <a:latin typeface="Calibri" panose="020F0502020204030204"/>
              </a:rPr>
              <a:t>Please contact Sarah Wall </a:t>
            </a:r>
            <a:r>
              <a:rPr lang="en-GB" sz="3400" b="1" dirty="0">
                <a:solidFill>
                  <a:srgbClr val="005172"/>
                </a:solidFill>
                <a:latin typeface="Calibri" panose="020F0502020204030204"/>
              </a:rPr>
              <a:t>at the earliest opportunity </a:t>
            </a:r>
            <a:r>
              <a:rPr lang="en-GB" sz="3400" dirty="0">
                <a:solidFill>
                  <a:prstClr val="black"/>
                </a:solidFill>
                <a:latin typeface="Calibri" panose="020F0502020204030204"/>
              </a:rPr>
              <a:t>who will be happy to talk you through the required steps.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34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400" dirty="0">
                <a:solidFill>
                  <a:prstClr val="black"/>
                </a:solidFill>
                <a:latin typeface="Calibri" panose="020F0502020204030204"/>
              </a:rPr>
              <a:t>Disentangling has a time and legal cost.</a:t>
            </a:r>
          </a:p>
          <a:p>
            <a:endParaRPr lang="en-GB" b="1" dirty="0">
              <a:solidFill>
                <a:srgbClr val="005172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929E2-212A-A840-87A6-685A855A4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54D8-0F31-061A-2EFB-CDA8D8240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172"/>
                </a:solidFill>
              </a:rPr>
              <a:t>Hiring out your Church Hall</a:t>
            </a:r>
            <a:br>
              <a:rPr lang="en-GB" dirty="0">
                <a:solidFill>
                  <a:srgbClr val="005172"/>
                </a:solidFill>
              </a:rPr>
            </a:br>
            <a:r>
              <a:rPr lang="en-GB" sz="2200" dirty="0">
                <a:solidFill>
                  <a:srgbClr val="005172"/>
                </a:solidFill>
              </a:rPr>
              <a:t>the right thing </a:t>
            </a:r>
            <a:r>
              <a:rPr lang="en-GB" sz="2200" i="1" dirty="0">
                <a:solidFill>
                  <a:srgbClr val="005172"/>
                </a:solidFill>
              </a:rPr>
              <a:t>financially</a:t>
            </a:r>
            <a:endParaRPr lang="en-GB" sz="2200" dirty="0">
              <a:solidFill>
                <a:srgbClr val="0051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A475E-4602-E177-9C64-66B9FD383F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5353" y="1557338"/>
            <a:ext cx="10011822" cy="47990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Assuming your church hall is </a:t>
            </a:r>
            <a:r>
              <a:rPr lang="en-GB" sz="18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not under Faculty </a:t>
            </a: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(some are, if they form part of the church building itself), then it is governed by the Charities Act 2022.</a:t>
            </a:r>
          </a:p>
          <a:p>
            <a:pPr marL="0" indent="0"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The Charities Act 2011 sets out various </a:t>
            </a:r>
            <a:r>
              <a:rPr lang="en-GB" sz="1800" b="1" dirty="0">
                <a:solidFill>
                  <a:prstClr val="black"/>
                </a:solidFill>
                <a:latin typeface="Calibri "/>
                <a:cs typeface="Calibri"/>
              </a:rPr>
              <a:t>requirements for Charity Trustees (PCCs) </a:t>
            </a: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when making </a:t>
            </a:r>
            <a:r>
              <a:rPr lang="en-GB" sz="1800" b="1" dirty="0">
                <a:solidFill>
                  <a:prstClr val="black"/>
                </a:solidFill>
                <a:latin typeface="Calibri "/>
                <a:cs typeface="Calibri"/>
              </a:rPr>
              <a:t>disposals of land</a:t>
            </a: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 including </a:t>
            </a:r>
            <a:r>
              <a:rPr lang="en-GB" sz="1800" dirty="0">
                <a:solidFill>
                  <a:srgbClr val="005172"/>
                </a:solidFill>
                <a:latin typeface="Calibri "/>
                <a:cs typeface="Calibri"/>
              </a:rPr>
              <a:t>“on the </a:t>
            </a:r>
            <a:r>
              <a:rPr lang="en-GB" sz="1800" b="1" dirty="0">
                <a:solidFill>
                  <a:srgbClr val="005172"/>
                </a:solidFill>
                <a:latin typeface="Calibri "/>
                <a:cs typeface="Calibri"/>
              </a:rPr>
              <a:t>best terms available</a:t>
            </a:r>
            <a:r>
              <a:rPr lang="en-GB" sz="1800" dirty="0">
                <a:solidFill>
                  <a:srgbClr val="005172"/>
                </a:solidFill>
                <a:latin typeface="Calibri "/>
                <a:cs typeface="Calibri"/>
              </a:rPr>
              <a:t>”</a:t>
            </a:r>
          </a:p>
          <a:p>
            <a:pPr marL="0" indent="0">
              <a:defRPr/>
            </a:pPr>
            <a:endParaRPr lang="en-GB" sz="1800" b="1" dirty="0">
              <a:solidFill>
                <a:srgbClr val="005172"/>
              </a:solidFill>
              <a:latin typeface="Calibri 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The meaning of “disposal” is wide. Most common to PCCs: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Leases for over 7 years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Leases for less than 7 years where a fine or premium is paid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Granting or releasing a right, easement, wayleave or restrictive covenant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Calibri 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Licences to occupy – other worshipping communities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6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The key principles are that Trustees </a:t>
            </a:r>
            <a:r>
              <a:rPr lang="en-GB" sz="1800" b="1" dirty="0">
                <a:solidFill>
                  <a:srgbClr val="005172"/>
                </a:solidFill>
                <a:latin typeface="Calibri"/>
                <a:ea typeface="Calibri"/>
                <a:cs typeface="Calibri"/>
              </a:rPr>
              <a:t>must take professional advice </a:t>
            </a: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prior to any agreement being made.</a:t>
            </a:r>
          </a:p>
          <a:p>
            <a:pPr marL="0" indent="0">
              <a:defRPr/>
            </a:pPr>
            <a:endParaRPr lang="en-GB" sz="1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Sharesy: </a:t>
            </a: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https://www.sharesy.com</a:t>
            </a:r>
            <a:r>
              <a:rPr lang="en-GB" sz="1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can be used for one off hires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3F11C-D244-E815-AB95-18AC94454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3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384B-4929-642B-1A0C-354D2DACA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172"/>
                </a:solidFill>
              </a:rPr>
              <a:t>Further Professionals to be consulted</a:t>
            </a:r>
            <a:br>
              <a:rPr lang="en-GB" dirty="0">
                <a:solidFill>
                  <a:srgbClr val="005172"/>
                </a:solidFill>
              </a:rPr>
            </a:br>
            <a:r>
              <a:rPr lang="en-GB" sz="2200" dirty="0">
                <a:solidFill>
                  <a:srgbClr val="005172"/>
                </a:solidFill>
              </a:rPr>
              <a:t>the right thing </a:t>
            </a:r>
            <a:r>
              <a:rPr lang="en-GB" sz="2200" i="1" dirty="0">
                <a:solidFill>
                  <a:srgbClr val="005172"/>
                </a:solidFill>
              </a:rPr>
              <a:t>ethically</a:t>
            </a:r>
            <a:endParaRPr lang="en-GB" sz="2200" dirty="0">
              <a:solidFill>
                <a:srgbClr val="0051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85BD-8E2A-8362-A61A-0CAF4519D3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5353" y="1557339"/>
            <a:ext cx="10011822" cy="5164137"/>
          </a:xfrm>
        </p:spPr>
        <p:txBody>
          <a:bodyPr/>
          <a:lstStyle/>
          <a:p>
            <a:pPr>
              <a:defRPr/>
            </a:pPr>
            <a:r>
              <a:rPr lang="en-GB" sz="1800" b="1" dirty="0">
                <a:solidFill>
                  <a:srgbClr val="005172"/>
                </a:solidFill>
                <a:latin typeface="Calibri "/>
                <a:cs typeface="Calibri"/>
              </a:rPr>
              <a:t>Formal Legal Document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Agree heads of terms:  PCC, LDF, Tenant ( / licensee)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Instruct a solicitor to draft documents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Lease or licence? Take advice from a solicitor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Governance in place for very closely aligned charitable support</a:t>
            </a:r>
          </a:p>
          <a:p>
            <a:pPr marL="457200" lvl="1" indent="0">
              <a:defRPr/>
            </a:pPr>
            <a:endParaRPr lang="en-GB" sz="1800" dirty="0">
              <a:solidFill>
                <a:prstClr val="black"/>
              </a:solidFill>
              <a:latin typeface="Calibri "/>
              <a:cs typeface="Calibri"/>
            </a:endParaRPr>
          </a:p>
          <a:p>
            <a:pPr marL="0" indent="0">
              <a:defRPr/>
            </a:pPr>
            <a:r>
              <a:rPr lang="en-GB" sz="1800" b="1" dirty="0">
                <a:solidFill>
                  <a:srgbClr val="005172"/>
                </a:solidFill>
                <a:latin typeface="Calibri "/>
                <a:cs typeface="Calibri"/>
              </a:rPr>
              <a:t>Other Professional Advice / Certification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Energy Performance Assessment – EPC rating to be ‘E’ or above set to rise to ‘C’ for new commercial leases in April 2025 - there are exemptions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Valuation – third party objective advice well evidenced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 "/>
                <a:cs typeface="Calibri"/>
              </a:rPr>
              <a:t>Health and Safety requirements</a:t>
            </a:r>
          </a:p>
          <a:p>
            <a:pPr marL="0" indent="0">
              <a:defRPr/>
            </a:pPr>
            <a:endParaRPr lang="en-GB" sz="1800" dirty="0">
              <a:solidFill>
                <a:prstClr val="black"/>
              </a:solidFill>
              <a:latin typeface="Calibri "/>
              <a:cs typeface="Calibri"/>
            </a:endParaRPr>
          </a:p>
          <a:p>
            <a:pPr marL="0" indent="0">
              <a:defRPr/>
            </a:pPr>
            <a:r>
              <a:rPr lang="en-GB" sz="1800" b="1" dirty="0">
                <a:solidFill>
                  <a:srgbClr val="005172"/>
                </a:solidFill>
                <a:latin typeface="Calibri "/>
                <a:cs typeface="Calibri"/>
              </a:rPr>
              <a:t>Is the Tenant Represented?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2ABE-909C-CF2B-AC60-676CDED41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7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9B3D-E2F4-AECA-CA4E-AF89DF542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5172"/>
                </a:solidFill>
              </a:rPr>
              <a:t>What documents are needed for LDF Approval?</a:t>
            </a:r>
            <a:br>
              <a:rPr lang="en-GB" sz="3200" dirty="0">
                <a:solidFill>
                  <a:srgbClr val="005172"/>
                </a:solidFill>
              </a:rPr>
            </a:br>
            <a:r>
              <a:rPr lang="en-GB" sz="2000" dirty="0">
                <a:solidFill>
                  <a:srgbClr val="005172"/>
                </a:solidFill>
              </a:rPr>
              <a:t>Good estate management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EB70-E630-3F9C-30C7-858EFC024C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Designated Advisor Report and/or copy of any advice from professional advisor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PCC Resolution and Minutes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Plans/Drawings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Photographs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Anything else that might be useful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Please send to Sarah Wall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E13A4-C5B0-8816-30A2-17D341036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20471-0886-4F64-AD1A-4A70FCE03D4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92027"/>
      </p:ext>
    </p:extLst>
  </p:cSld>
  <p:clrMapOvr>
    <a:masterClrMapping/>
  </p:clrMapOvr>
</p:sld>
</file>

<file path=ppt/theme/theme1.xml><?xml version="1.0" encoding="utf-8"?>
<a:theme xmlns:a="http://schemas.openxmlformats.org/drawingml/2006/main" name="LDF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L Presentation 2.0.potx" id="{5D91692E-9164-4B1B-AFEF-9601E3E7BC5C}" vid="{723AC6F6-DD31-48CE-8FAB-5AC3AC4E55C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LDF slide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ocese of London theme">
      <a:majorFont>
        <a:latin typeface="Minion Pro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L Presentation 2.0.potx" id="{5D91692E-9164-4B1B-AFEF-9601E3E7BC5C}" vid="{9E830258-AC31-47C0-8CB3-18F552CF0AD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56acc64-6845-4a0f-a249-d12a5ba8c678" ContentTypeId="0x0101" PreviousValue="false" LastSyncTimeStamp="2025-01-31T17:50:11.21Z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34ee8b-fb3e-43df-bfa4-7b65bad82b6e">
      <Terms xmlns="http://schemas.microsoft.com/office/infopath/2007/PartnerControls"/>
    </lcf76f155ced4ddcb4097134ff3c332f>
    <MeetingDate xmlns="c634ee8b-fb3e-43df-bfa4-7b65bad82b6e" xsi:nil="true"/>
    <Year xmlns="c634ee8b-fb3e-43df-bfa4-7b65bad82b6e" xsi:nil="true"/>
    <DocumentType xmlns="c634ee8b-fb3e-43df-bfa4-7b65bad82b6e" xsi:nil="true"/>
    <TaxCatchAll xmlns="022398e3-5ad9-42ab-9f0b-fd8f5525c294" xsi:nil="true"/>
    <MeetingType xmlns="c634ee8b-fb3e-43df-bfa4-7b65bad82b6e" xsi:nil="true"/>
    <Frequent xmlns="c634ee8b-fb3e-43df-bfa4-7b65bad82b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E7ECF55A2C9C478452FA0578CE5847" ma:contentTypeVersion="24" ma:contentTypeDescription="Create a new document." ma:contentTypeScope="" ma:versionID="582db40543ed8addae235d9bbcf21cf0">
  <xsd:schema xmlns:xsd="http://www.w3.org/2001/XMLSchema" xmlns:xs="http://www.w3.org/2001/XMLSchema" xmlns:p="http://schemas.microsoft.com/office/2006/metadata/properties" xmlns:ns2="c634ee8b-fb3e-43df-bfa4-7b65bad82b6e" xmlns:ns3="022398e3-5ad9-42ab-9f0b-fd8f5525c294" targetNamespace="http://schemas.microsoft.com/office/2006/metadata/properties" ma:root="true" ma:fieldsID="9803746b6f2ce33e86c44a1cbee0bfa6" ns2:_="" ns3:_="">
    <xsd:import namespace="c634ee8b-fb3e-43df-bfa4-7b65bad82b6e"/>
    <xsd:import namespace="022398e3-5ad9-42ab-9f0b-fd8f5525c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Year" minOccurs="0"/>
                <xsd:element ref="ns2:DocumentType" minOccurs="0"/>
                <xsd:element ref="ns2:MeetingDate" minOccurs="0"/>
                <xsd:element ref="ns2:MeetingType" minOccurs="0"/>
                <xsd:element ref="ns2:Frequ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4ee8b-fb3e-43df-bfa4-7b65bad82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Year" ma:index="20" nillable="true" ma:displayName="Year" ma:format="Dropdown" ma:indexed="true" ma:internalName="Year">
      <xsd:simpleType>
        <xsd:restriction base="dms:Choice">
          <xsd:enumeration value="2024"/>
          <xsd:enumeration value="2025"/>
          <xsd:enumeration value="2026"/>
          <xsd:enumeration value="2027"/>
        </xsd:restriction>
      </xsd:simpleType>
    </xsd:element>
    <xsd:element name="DocumentType" ma:index="21" nillable="true" ma:displayName="Document Type" ma:format="Dropdown" ma:indexed="true" ma:internalName="DocumentType">
      <xsd:simpleType>
        <xsd:restriction base="dms:Choice">
          <xsd:enumeration value="Template"/>
          <xsd:enumeration value="Policy"/>
          <xsd:enumeration value="Agenda"/>
          <xsd:enumeration value="Minutes"/>
          <xsd:enumeration value="Invoice"/>
          <xsd:enumeration value="Report"/>
          <xsd:enumeration value="Guide"/>
          <xsd:enumeration value="Resource"/>
          <xsd:enumeration value="Tracker"/>
        </xsd:restriction>
      </xsd:simpleType>
    </xsd:element>
    <xsd:element name="MeetingDate" ma:index="23" nillable="true" ma:displayName="Meeting Date" ma:format="DateOnly" ma:indexed="true" ma:internalName="MeetingDate">
      <xsd:simpleType>
        <xsd:restriction base="dms:DateTime"/>
      </xsd:simpleType>
    </xsd:element>
    <xsd:element name="MeetingType" ma:index="24" nillable="true" ma:displayName="Meeting Type" ma:format="Dropdown" ma:internalName="MeetingType">
      <xsd:simpleType>
        <xsd:restriction base="dms:Choice">
          <xsd:enumeration value="Area Finance Group"/>
          <xsd:enumeration value="Area Council"/>
          <xsd:enumeration value="Area Staff"/>
          <xsd:enumeration value="LMG"/>
          <xsd:enumeration value="AGFA"/>
          <xsd:enumeration value="Finance Team"/>
        </xsd:restriction>
      </xsd:simpleType>
    </xsd:element>
    <xsd:element name="Frequent" ma:index="25" nillable="true" ma:displayName="Frequent" ma:format="Dropdown" ma:indexed="true" ma:internalName="Frequent">
      <xsd:simpleType>
        <xsd:restriction base="dms:Choice">
          <xsd:enumeration value="Favouri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398e3-5ad9-42ab-9f0b-fd8f5525c29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14afb46-7848-4f49-9533-3cde7c5fad0a}" ma:internalName="TaxCatchAll" ma:showField="CatchAllData" ma:web="7aeb8f54-4180-4745-a577-f6bb739a65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2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4C751-B135-482F-B3B6-F2DF8FB1A20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88FBF8C-1F20-4FD5-B0D4-33EB79AB5976}">
  <ds:schemaRefs>
    <ds:schemaRef ds:uri="http://purl.org/dc/terms/"/>
    <ds:schemaRef ds:uri="022398e3-5ad9-42ab-9f0b-fd8f5525c294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c634ee8b-fb3e-43df-bfa4-7b65bad82b6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A25338-6256-452F-8BFA-251CD4516D4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2FBA126-2B9F-4598-936F-580770D25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4ee8b-fb3e-43df-bfa4-7b65bad82b6e"/>
    <ds:schemaRef ds:uri="022398e3-5ad9-42ab-9f0b-fd8f5525c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1132</Words>
  <Application>Microsoft Office PowerPoint</Application>
  <PresentationFormat>Widescreen</PresentationFormat>
  <Paragraphs>200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</vt:lpstr>
      <vt:lpstr>Calibri (body)</vt:lpstr>
      <vt:lpstr>Corbel Light</vt:lpstr>
      <vt:lpstr>Minion Pro</vt:lpstr>
      <vt:lpstr>LDF presentation template</vt:lpstr>
      <vt:lpstr>1_Office Theme</vt:lpstr>
      <vt:lpstr>LDF slide templates</vt:lpstr>
      <vt:lpstr>                          Parish Property Team                                           2026</vt:lpstr>
      <vt:lpstr>Introduction</vt:lpstr>
      <vt:lpstr>PowerPoint Presentation</vt:lpstr>
      <vt:lpstr>PowerPoint Presentation</vt:lpstr>
      <vt:lpstr>PCC Powers Measure 1956 the right thing procedurally</vt:lpstr>
      <vt:lpstr>Parish property - Leases and licences the right thing procedurally</vt:lpstr>
      <vt:lpstr>Hiring out your Church Hall the right thing financially</vt:lpstr>
      <vt:lpstr>Further Professionals to be consulted the right thing ethically</vt:lpstr>
      <vt:lpstr>What documents are needed for LDF Approval? Good estate management</vt:lpstr>
      <vt:lpstr>Other parish property</vt:lpstr>
      <vt:lpstr>Caring for Property</vt:lpstr>
      <vt:lpstr>Caring for Property</vt:lpstr>
      <vt:lpstr>Caring for Property</vt:lpstr>
      <vt:lpstr>Opportunities for Property</vt:lpstr>
      <vt:lpstr>Opportunities for Property</vt:lpstr>
      <vt:lpstr>Property Conclusion</vt:lpstr>
      <vt:lpstr>Who to contact: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Aby George</dc:creator>
  <cp:lastModifiedBy>Victoria O'Neill</cp:lastModifiedBy>
  <cp:revision>1</cp:revision>
  <dcterms:created xsi:type="dcterms:W3CDTF">2026-03-24T09:30:47Z</dcterms:created>
  <dcterms:modified xsi:type="dcterms:W3CDTF">2026-03-28T11:41:55Z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0x01010026E7ECF55A2C9C478452FA0578CE5847</vt:lpwstr>
  </property>
  <property fmtid="{D5CDD505-2E9C-101B-9397-08002B2CF9AE}" pid="3" name="d1cb8ad55f3e4fe5bf3d56b4e36d540c">
    <vt:lpwstr/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File_x0020_Status">
    <vt:lpwstr/>
  </property>
  <property fmtid="{D5CDD505-2E9C-101B-9397-08002B2CF9AE}" pid="7" name="File Status">
    <vt:lpwstr/>
  </property>
</Properties>
</file>