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837FB-61E0-B2A8-4A13-878AFDD6B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439E3B-9E18-5FE7-2D41-B4D5B660D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370E5-3E42-C386-AFE9-0F4EDA21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BEC67-6C32-97BC-69CD-9A079DC23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48681-CC39-47B0-94AB-582B8B21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7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9F3-2D9A-D76E-6D90-E13CDFA44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5A40D-0A33-5E07-A512-E84DBFFE9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22A9E-6559-3D99-77DF-FF649535F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D9698-F9C3-D1FA-904B-E7C240D0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F794B-C64D-4507-D456-D92E8DD8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50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75B71-4C92-E48B-4819-6D8191F346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8747E2-E043-1CFC-5645-0A06F8CCA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DE9EC-B422-5AA7-3F53-7370D9F3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F6A89-678C-1971-8B00-770A0340F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B429F-16A3-110B-6B98-812F5758C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4EAB7-5E95-726A-72E4-A6967751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B7072-0432-BCAD-4C01-400F0D048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F0183-4C95-F726-DB7E-E03F911EB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8F705-930C-FA17-9970-9B7AB5C1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7CD99-4CC6-022D-A3EF-D50B36C2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20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3C808-247A-F0DB-0DC3-608779215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7A8C2-7353-24E5-3C79-3F36FA49C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02823-B12D-ABCF-DC25-C116C0869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D48FA-451B-0627-F102-77802286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29220-B11B-61A6-8017-124E7E4D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77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4102-170B-9789-CA23-B95F6BE3D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F393F-CA90-875E-00EC-A4BFE6EFC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48024-4E15-9662-DBEC-D86312C70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F99EC-3228-167C-EAB6-181B74B3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BFE94-8D99-7A6A-7653-3F8DE4F23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308DD-7473-00EE-8CD3-D61EC6F8E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67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D72D0-7603-CCE7-ADF6-3D21A8529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300F3-57D1-E9B7-CDA9-3CA50B122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C7258-4861-244B-EC28-A18A5B0C5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3AD756-CE98-D4C2-5352-558C227F8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D45557-FB5E-3097-F3CC-00E299214E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117560-E410-787E-3100-76A7816CD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4DCF88-0DF6-5521-11B9-F7C65953A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4D8A09-D444-E0E0-7D63-C6999B9DD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94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09765-C416-8A94-B0D2-CBB0A1E8F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6217C-796E-31CF-FF7E-5C3D7C0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24AA3-452E-E3B0-3D39-9DD6BF50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C3B984-A24E-E820-BAEB-1835F7EA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15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43F226-4074-DA67-ACBB-7968C314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2DF67-CE4B-0AF2-6ED4-E8DDF917E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29E90-DFD1-1CF8-EB6F-F905C87B4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23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9540F-22E8-59AA-DA73-650D16E2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DEA46-AC2E-174E-8D4C-792BCED97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87C9B5-6D29-513B-46A2-8028D4ACF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8B28E-5C0E-6DB1-57F6-F7384BCFE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96F86-DC42-E024-C2B8-FA0049D42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E9F85-5FB1-7C6F-79A9-D74DF0FF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5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66F1A-D12B-636B-C44A-785155297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9935E2-9F45-7AFC-6265-D1079EE1A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086FF2-82DB-F9A7-37AF-0A433FA6D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9C124-3C83-BB0F-856B-E6240C338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3AF0B-CBA3-083D-0F07-46D18168A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8DFE1-C584-376B-C9C7-CE35CB627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8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4E99DA-73E2-8FA2-F8DF-702EE86CF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3BBE2-C643-E0B8-0C7D-3E01A96E2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BD679-07D9-62D5-19A3-320A9087B2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54024-A122-4679-BEE0-72B3E04C8DFA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1CE0-E136-2893-5352-E34F7B595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CB588-D554-8A1B-F965-36DABCFB0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519E42-9C60-408D-9180-07537C836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48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3C4A4-1FFE-BACC-E739-5EFB9BBD19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8F7608-2F13-47AD-FAE3-C580D63076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black and white sign&#10;&#10;AI-generated content may be incorrect.">
            <a:extLst>
              <a:ext uri="{FF2B5EF4-FFF2-40B4-BE49-F238E27FC236}">
                <a16:creationId xmlns:a16="http://schemas.microsoft.com/office/drawing/2014/main" id="{EA92B94B-04E8-DA71-3016-DC85CDEF1F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2" y="391885"/>
            <a:ext cx="12126686" cy="606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883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erson wearing glasses and smiling&#10;&#10;AI-generated content may be incorrect.">
            <a:extLst>
              <a:ext uri="{FF2B5EF4-FFF2-40B4-BE49-F238E27FC236}">
                <a16:creationId xmlns:a16="http://schemas.microsoft.com/office/drawing/2014/main" id="{10B5226D-8AE3-3D01-6CFC-EAE4E069F5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2474806"/>
            <a:ext cx="10905066" cy="1908386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Giles Fouhy</dc:creator>
  <cp:lastModifiedBy>Giles Fouhy</cp:lastModifiedBy>
  <cp:revision>1</cp:revision>
  <dcterms:created xsi:type="dcterms:W3CDTF">2025-12-22T16:14:03Z</dcterms:created>
  <dcterms:modified xsi:type="dcterms:W3CDTF">2025-12-22T16:17:25Z</dcterms:modified>
</cp:coreProperties>
</file>