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383" r:id="rId3"/>
    <p:sldId id="380" r:id="rId4"/>
    <p:sldId id="367" r:id="rId5"/>
    <p:sldId id="389" r:id="rId6"/>
    <p:sldId id="381" r:id="rId7"/>
    <p:sldId id="382" r:id="rId8"/>
    <p:sldId id="3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9794C0-3F78-4BD4-966D-391D00535F82}" v="17" dt="2022-12-09T10:33:47.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431" autoAdjust="0"/>
  </p:normalViewPr>
  <p:slideViewPr>
    <p:cSldViewPr snapToGrid="0">
      <p:cViewPr varScale="1">
        <p:scale>
          <a:sx n="50" d="100"/>
          <a:sy n="50" d="100"/>
        </p:scale>
        <p:origin x="564" y="40"/>
      </p:cViewPr>
      <p:guideLst/>
    </p:cSldViewPr>
  </p:slideViewPr>
  <p:notesTextViewPr>
    <p:cViewPr>
      <p:scale>
        <a:sx n="1" d="1"/>
        <a:sy n="1" d="1"/>
      </p:scale>
      <p:origin x="0" y="0"/>
    </p:cViewPr>
  </p:notesTextViewPr>
  <p:notesViewPr>
    <p:cSldViewPr snapToGrid="0">
      <p:cViewPr varScale="1">
        <p:scale>
          <a:sx n="82" d="100"/>
          <a:sy n="82" d="100"/>
        </p:scale>
        <p:origin x="323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Beckles" userId="4b639a41-6e93-46fd-866d-918210538ae9" providerId="ADAL" clId="{A09794C0-3F78-4BD4-966D-391D00535F82}"/>
    <pc:docChg chg="custSel addSld delSld modSld">
      <pc:chgData name="Natasha Beckles" userId="4b639a41-6e93-46fd-866d-918210538ae9" providerId="ADAL" clId="{A09794C0-3F78-4BD4-966D-391D00535F82}" dt="2022-12-09T10:33:47.602" v="205" actId="20577"/>
      <pc:docMkLst>
        <pc:docMk/>
      </pc:docMkLst>
      <pc:sldChg chg="delSp add del mod setBg delDesignElem">
        <pc:chgData name="Natasha Beckles" userId="4b639a41-6e93-46fd-866d-918210538ae9" providerId="ADAL" clId="{A09794C0-3F78-4BD4-966D-391D00535F82}" dt="2022-12-09T10:33:07.244" v="196" actId="2696"/>
        <pc:sldMkLst>
          <pc:docMk/>
          <pc:sldMk cId="1599371140" sldId="256"/>
        </pc:sldMkLst>
        <pc:spChg chg="del">
          <ac:chgData name="Natasha Beckles" userId="4b639a41-6e93-46fd-866d-918210538ae9" providerId="ADAL" clId="{A09794C0-3F78-4BD4-966D-391D00535F82}" dt="2022-12-09T10:32:43.640" v="191"/>
          <ac:spMkLst>
            <pc:docMk/>
            <pc:sldMk cId="1599371140" sldId="256"/>
            <ac:spMk id="10" creationId="{526E0BFB-CDF1-4990-8C11-AC849311E0A8}"/>
          </ac:spMkLst>
        </pc:spChg>
        <pc:spChg chg="del">
          <ac:chgData name="Natasha Beckles" userId="4b639a41-6e93-46fd-866d-918210538ae9" providerId="ADAL" clId="{A09794C0-3F78-4BD4-966D-391D00535F82}" dt="2022-12-09T10:32:43.640" v="191"/>
          <ac:spMkLst>
            <pc:docMk/>
            <pc:sldMk cId="1599371140" sldId="256"/>
            <ac:spMk id="12" creationId="{6069A1F8-9BEB-4786-9694-FC48B2D75D21}"/>
          </ac:spMkLst>
        </pc:spChg>
        <pc:spChg chg="del">
          <ac:chgData name="Natasha Beckles" userId="4b639a41-6e93-46fd-866d-918210538ae9" providerId="ADAL" clId="{A09794C0-3F78-4BD4-966D-391D00535F82}" dt="2022-12-09T10:32:43.640" v="191"/>
          <ac:spMkLst>
            <pc:docMk/>
            <pc:sldMk cId="1599371140" sldId="256"/>
            <ac:spMk id="14" creationId="{AF2F604E-43BE-4DC3-B983-E071523364F8}"/>
          </ac:spMkLst>
        </pc:spChg>
        <pc:spChg chg="del">
          <ac:chgData name="Natasha Beckles" userId="4b639a41-6e93-46fd-866d-918210538ae9" providerId="ADAL" clId="{A09794C0-3F78-4BD4-966D-391D00535F82}" dt="2022-12-09T10:32:43.640" v="191"/>
          <ac:spMkLst>
            <pc:docMk/>
            <pc:sldMk cId="1599371140" sldId="256"/>
            <ac:spMk id="16" creationId="{08C9B587-E65E-4B52-B37C-ABEBB6E87928}"/>
          </ac:spMkLst>
        </pc:spChg>
        <pc:picChg chg="del">
          <ac:chgData name="Natasha Beckles" userId="4b639a41-6e93-46fd-866d-918210538ae9" providerId="ADAL" clId="{A09794C0-3F78-4BD4-966D-391D00535F82}" dt="2022-12-09T10:32:51.668" v="192" actId="21"/>
          <ac:picMkLst>
            <pc:docMk/>
            <pc:sldMk cId="1599371140" sldId="256"/>
            <ac:picMk id="6" creationId="{DEBA2C24-364A-862C-D107-4184828F3A77}"/>
          </ac:picMkLst>
        </pc:picChg>
        <pc:picChg chg="del">
          <ac:chgData name="Natasha Beckles" userId="4b639a41-6e93-46fd-866d-918210538ae9" providerId="ADAL" clId="{A09794C0-3F78-4BD4-966D-391D00535F82}" dt="2022-12-09T10:33:00.863" v="194" actId="21"/>
          <ac:picMkLst>
            <pc:docMk/>
            <pc:sldMk cId="1599371140" sldId="256"/>
            <ac:picMk id="7" creationId="{397CFE41-01F5-E799-2B7B-13FAFF5DCFF6}"/>
          </ac:picMkLst>
        </pc:picChg>
      </pc:sldChg>
      <pc:sldChg chg="del">
        <pc:chgData name="Natasha Beckles" userId="4b639a41-6e93-46fd-866d-918210538ae9" providerId="ADAL" clId="{A09794C0-3F78-4BD4-966D-391D00535F82}" dt="2022-12-09T10:25:36.856" v="3" actId="47"/>
        <pc:sldMkLst>
          <pc:docMk/>
          <pc:sldMk cId="3649342953" sldId="257"/>
        </pc:sldMkLst>
      </pc:sldChg>
      <pc:sldChg chg="del">
        <pc:chgData name="Natasha Beckles" userId="4b639a41-6e93-46fd-866d-918210538ae9" providerId="ADAL" clId="{A09794C0-3F78-4BD4-966D-391D00535F82}" dt="2022-12-09T10:25:36.856" v="3" actId="47"/>
        <pc:sldMkLst>
          <pc:docMk/>
          <pc:sldMk cId="2783471617" sldId="258"/>
        </pc:sldMkLst>
      </pc:sldChg>
      <pc:sldChg chg="del">
        <pc:chgData name="Natasha Beckles" userId="4b639a41-6e93-46fd-866d-918210538ae9" providerId="ADAL" clId="{A09794C0-3F78-4BD4-966D-391D00535F82}" dt="2022-12-09T10:25:36.856" v="3" actId="47"/>
        <pc:sldMkLst>
          <pc:docMk/>
          <pc:sldMk cId="3333044135" sldId="259"/>
        </pc:sldMkLst>
      </pc:sldChg>
      <pc:sldChg chg="del">
        <pc:chgData name="Natasha Beckles" userId="4b639a41-6e93-46fd-866d-918210538ae9" providerId="ADAL" clId="{A09794C0-3F78-4BD4-966D-391D00535F82}" dt="2022-12-09T10:25:36.856" v="3" actId="47"/>
        <pc:sldMkLst>
          <pc:docMk/>
          <pc:sldMk cId="1086859378" sldId="260"/>
        </pc:sldMkLst>
      </pc:sldChg>
      <pc:sldChg chg="del">
        <pc:chgData name="Natasha Beckles" userId="4b639a41-6e93-46fd-866d-918210538ae9" providerId="ADAL" clId="{A09794C0-3F78-4BD4-966D-391D00535F82}" dt="2022-12-09T10:25:36.856" v="3" actId="47"/>
        <pc:sldMkLst>
          <pc:docMk/>
          <pc:sldMk cId="4022491979" sldId="262"/>
        </pc:sldMkLst>
      </pc:sldChg>
      <pc:sldChg chg="del">
        <pc:chgData name="Natasha Beckles" userId="4b639a41-6e93-46fd-866d-918210538ae9" providerId="ADAL" clId="{A09794C0-3F78-4BD4-966D-391D00535F82}" dt="2022-12-09T10:25:36.856" v="3" actId="47"/>
        <pc:sldMkLst>
          <pc:docMk/>
          <pc:sldMk cId="3649477666" sldId="263"/>
        </pc:sldMkLst>
      </pc:sldChg>
      <pc:sldChg chg="del">
        <pc:chgData name="Natasha Beckles" userId="4b639a41-6e93-46fd-866d-918210538ae9" providerId="ADAL" clId="{A09794C0-3F78-4BD4-966D-391D00535F82}" dt="2022-12-09T10:25:36.856" v="3" actId="47"/>
        <pc:sldMkLst>
          <pc:docMk/>
          <pc:sldMk cId="2968449779" sldId="268"/>
        </pc:sldMkLst>
      </pc:sldChg>
      <pc:sldChg chg="del">
        <pc:chgData name="Natasha Beckles" userId="4b639a41-6e93-46fd-866d-918210538ae9" providerId="ADAL" clId="{A09794C0-3F78-4BD4-966D-391D00535F82}" dt="2022-12-09T10:25:36.856" v="3" actId="47"/>
        <pc:sldMkLst>
          <pc:docMk/>
          <pc:sldMk cId="2646575409" sldId="272"/>
        </pc:sldMkLst>
      </pc:sldChg>
      <pc:sldChg chg="del">
        <pc:chgData name="Natasha Beckles" userId="4b639a41-6e93-46fd-866d-918210538ae9" providerId="ADAL" clId="{A09794C0-3F78-4BD4-966D-391D00535F82}" dt="2022-12-09T10:25:36.856" v="3" actId="47"/>
        <pc:sldMkLst>
          <pc:docMk/>
          <pc:sldMk cId="4227040910" sldId="273"/>
        </pc:sldMkLst>
      </pc:sldChg>
      <pc:sldChg chg="del">
        <pc:chgData name="Natasha Beckles" userId="4b639a41-6e93-46fd-866d-918210538ae9" providerId="ADAL" clId="{A09794C0-3F78-4BD4-966D-391D00535F82}" dt="2022-12-09T10:25:36.856" v="3" actId="47"/>
        <pc:sldMkLst>
          <pc:docMk/>
          <pc:sldMk cId="2759223265" sldId="274"/>
        </pc:sldMkLst>
      </pc:sldChg>
      <pc:sldChg chg="del">
        <pc:chgData name="Natasha Beckles" userId="4b639a41-6e93-46fd-866d-918210538ae9" providerId="ADAL" clId="{A09794C0-3F78-4BD4-966D-391D00535F82}" dt="2022-12-09T10:25:36.856" v="3" actId="47"/>
        <pc:sldMkLst>
          <pc:docMk/>
          <pc:sldMk cId="1877409683" sldId="275"/>
        </pc:sldMkLst>
      </pc:sldChg>
      <pc:sldChg chg="del">
        <pc:chgData name="Natasha Beckles" userId="4b639a41-6e93-46fd-866d-918210538ae9" providerId="ADAL" clId="{A09794C0-3F78-4BD4-966D-391D00535F82}" dt="2022-12-09T10:25:36.856" v="3" actId="47"/>
        <pc:sldMkLst>
          <pc:docMk/>
          <pc:sldMk cId="1723266571" sldId="277"/>
        </pc:sldMkLst>
      </pc:sldChg>
      <pc:sldChg chg="del">
        <pc:chgData name="Natasha Beckles" userId="4b639a41-6e93-46fd-866d-918210538ae9" providerId="ADAL" clId="{A09794C0-3F78-4BD4-966D-391D00535F82}" dt="2022-12-09T10:25:36.856" v="3" actId="47"/>
        <pc:sldMkLst>
          <pc:docMk/>
          <pc:sldMk cId="3277359509" sldId="278"/>
        </pc:sldMkLst>
      </pc:sldChg>
      <pc:sldChg chg="del">
        <pc:chgData name="Natasha Beckles" userId="4b639a41-6e93-46fd-866d-918210538ae9" providerId="ADAL" clId="{A09794C0-3F78-4BD4-966D-391D00535F82}" dt="2022-12-09T10:25:36.856" v="3" actId="47"/>
        <pc:sldMkLst>
          <pc:docMk/>
          <pc:sldMk cId="3636142307" sldId="279"/>
        </pc:sldMkLst>
      </pc:sldChg>
      <pc:sldChg chg="del">
        <pc:chgData name="Natasha Beckles" userId="4b639a41-6e93-46fd-866d-918210538ae9" providerId="ADAL" clId="{A09794C0-3F78-4BD4-966D-391D00535F82}" dt="2022-12-09T10:25:36.856" v="3" actId="47"/>
        <pc:sldMkLst>
          <pc:docMk/>
          <pc:sldMk cId="3131265888" sldId="280"/>
        </pc:sldMkLst>
      </pc:sldChg>
      <pc:sldChg chg="addSp modSp">
        <pc:chgData name="Natasha Beckles" userId="4b639a41-6e93-46fd-866d-918210538ae9" providerId="ADAL" clId="{A09794C0-3F78-4BD4-966D-391D00535F82}" dt="2022-12-09T10:33:47.602" v="205" actId="20577"/>
        <pc:sldMkLst>
          <pc:docMk/>
          <pc:sldMk cId="2095783833" sldId="281"/>
        </pc:sldMkLst>
        <pc:spChg chg="mod">
          <ac:chgData name="Natasha Beckles" userId="4b639a41-6e93-46fd-866d-918210538ae9" providerId="ADAL" clId="{A09794C0-3F78-4BD4-966D-391D00535F82}" dt="2022-12-09T10:33:47.602" v="205" actId="20577"/>
          <ac:spMkLst>
            <pc:docMk/>
            <pc:sldMk cId="2095783833" sldId="281"/>
            <ac:spMk id="2" creationId="{6ECCCF33-8BA1-1EA2-4A6E-C3F2785B1252}"/>
          </ac:spMkLst>
        </pc:spChg>
        <pc:picChg chg="add mod">
          <ac:chgData name="Natasha Beckles" userId="4b639a41-6e93-46fd-866d-918210538ae9" providerId="ADAL" clId="{A09794C0-3F78-4BD4-966D-391D00535F82}" dt="2022-12-09T10:32:53.701" v="193"/>
          <ac:picMkLst>
            <pc:docMk/>
            <pc:sldMk cId="2095783833" sldId="281"/>
            <ac:picMk id="4" creationId="{24B2421D-4CAE-D89D-2929-F3397B7F26DD}"/>
          </ac:picMkLst>
        </pc:picChg>
        <pc:picChg chg="add mod">
          <ac:chgData name="Natasha Beckles" userId="4b639a41-6e93-46fd-866d-918210538ae9" providerId="ADAL" clId="{A09794C0-3F78-4BD4-966D-391D00535F82}" dt="2022-12-09T10:33:02.876" v="195"/>
          <ac:picMkLst>
            <pc:docMk/>
            <pc:sldMk cId="2095783833" sldId="281"/>
            <ac:picMk id="6" creationId="{850B84A9-9CE2-2D45-559E-18A14A42A146}"/>
          </ac:picMkLst>
        </pc:picChg>
      </pc:sldChg>
      <pc:sldChg chg="del">
        <pc:chgData name="Natasha Beckles" userId="4b639a41-6e93-46fd-866d-918210538ae9" providerId="ADAL" clId="{A09794C0-3F78-4BD4-966D-391D00535F82}" dt="2022-12-09T10:25:36.856" v="3" actId="47"/>
        <pc:sldMkLst>
          <pc:docMk/>
          <pc:sldMk cId="1996119893" sldId="284"/>
        </pc:sldMkLst>
      </pc:sldChg>
      <pc:sldChg chg="del">
        <pc:chgData name="Natasha Beckles" userId="4b639a41-6e93-46fd-866d-918210538ae9" providerId="ADAL" clId="{A09794C0-3F78-4BD4-966D-391D00535F82}" dt="2022-12-09T10:25:36.856" v="3" actId="47"/>
        <pc:sldMkLst>
          <pc:docMk/>
          <pc:sldMk cId="4217274675" sldId="285"/>
        </pc:sldMkLst>
      </pc:sldChg>
      <pc:sldChg chg="del">
        <pc:chgData name="Natasha Beckles" userId="4b639a41-6e93-46fd-866d-918210538ae9" providerId="ADAL" clId="{A09794C0-3F78-4BD4-966D-391D00535F82}" dt="2022-12-09T10:25:36.856" v="3" actId="47"/>
        <pc:sldMkLst>
          <pc:docMk/>
          <pc:sldMk cId="1436818615" sldId="362"/>
        </pc:sldMkLst>
      </pc:sldChg>
      <pc:sldChg chg="del">
        <pc:chgData name="Natasha Beckles" userId="4b639a41-6e93-46fd-866d-918210538ae9" providerId="ADAL" clId="{A09794C0-3F78-4BD4-966D-391D00535F82}" dt="2022-12-09T10:25:36.856" v="3" actId="47"/>
        <pc:sldMkLst>
          <pc:docMk/>
          <pc:sldMk cId="876421369" sldId="363"/>
        </pc:sldMkLst>
      </pc:sldChg>
      <pc:sldChg chg="delSp modSp mod delDesignElem chgLayout">
        <pc:chgData name="Natasha Beckles" userId="4b639a41-6e93-46fd-866d-918210538ae9" providerId="ADAL" clId="{A09794C0-3F78-4BD4-966D-391D00535F82}" dt="2022-12-09T10:33:26.425" v="197" actId="700"/>
        <pc:sldMkLst>
          <pc:docMk/>
          <pc:sldMk cId="875919459" sldId="364"/>
        </pc:sldMkLst>
        <pc:spChg chg="del">
          <ac:chgData name="Natasha Beckles" userId="4b639a41-6e93-46fd-866d-918210538ae9" providerId="ADAL" clId="{A09794C0-3F78-4BD4-966D-391D00535F82}" dt="2022-12-09T10:33:26.425" v="197" actId="700"/>
          <ac:spMkLst>
            <pc:docMk/>
            <pc:sldMk cId="875919459" sldId="364"/>
            <ac:spMk id="9" creationId="{FFBC8A40-AE8A-4CE5-B660-08843C80F1EE}"/>
          </ac:spMkLst>
        </pc:spChg>
        <pc:spChg chg="del">
          <ac:chgData name="Natasha Beckles" userId="4b639a41-6e93-46fd-866d-918210538ae9" providerId="ADAL" clId="{A09794C0-3F78-4BD4-966D-391D00535F82}" dt="2022-12-09T10:33:26.425" v="197" actId="700"/>
          <ac:spMkLst>
            <pc:docMk/>
            <pc:sldMk cId="875919459" sldId="364"/>
            <ac:spMk id="10" creationId="{5E6F20DA-1A12-DF1C-71CB-8920AE905C79}"/>
          </ac:spMkLst>
        </pc:spChg>
        <pc:spChg chg="del">
          <ac:chgData name="Natasha Beckles" userId="4b639a41-6e93-46fd-866d-918210538ae9" providerId="ADAL" clId="{A09794C0-3F78-4BD4-966D-391D00535F82}" dt="2022-12-09T10:33:26.425" v="197" actId="700"/>
          <ac:spMkLst>
            <pc:docMk/>
            <pc:sldMk cId="875919459" sldId="364"/>
            <ac:spMk id="15" creationId="{71B2258F-86CA-4D4D-8270-BC05FCDEBFB3}"/>
          </ac:spMkLst>
        </pc:spChg>
        <pc:picChg chg="mod ord">
          <ac:chgData name="Natasha Beckles" userId="4b639a41-6e93-46fd-866d-918210538ae9" providerId="ADAL" clId="{A09794C0-3F78-4BD4-966D-391D00535F82}" dt="2022-12-09T10:33:26.425" v="197" actId="700"/>
          <ac:picMkLst>
            <pc:docMk/>
            <pc:sldMk cId="875919459" sldId="364"/>
            <ac:picMk id="8" creationId="{9DA8B208-7852-3D88-DEA2-3AF9438065BA}"/>
          </ac:picMkLst>
        </pc:picChg>
      </pc:sldChg>
      <pc:sldChg chg="del">
        <pc:chgData name="Natasha Beckles" userId="4b639a41-6e93-46fd-866d-918210538ae9" providerId="ADAL" clId="{A09794C0-3F78-4BD4-966D-391D00535F82}" dt="2022-12-09T10:25:36.856" v="3" actId="47"/>
        <pc:sldMkLst>
          <pc:docMk/>
          <pc:sldMk cId="312228244" sldId="365"/>
        </pc:sldMkLst>
      </pc:sldChg>
      <pc:sldChg chg="del">
        <pc:chgData name="Natasha Beckles" userId="4b639a41-6e93-46fd-866d-918210538ae9" providerId="ADAL" clId="{A09794C0-3F78-4BD4-966D-391D00535F82}" dt="2022-12-09T10:25:36.856" v="3" actId="47"/>
        <pc:sldMkLst>
          <pc:docMk/>
          <pc:sldMk cId="1198460216" sldId="368"/>
        </pc:sldMkLst>
      </pc:sldChg>
      <pc:sldChg chg="del">
        <pc:chgData name="Natasha Beckles" userId="4b639a41-6e93-46fd-866d-918210538ae9" providerId="ADAL" clId="{A09794C0-3F78-4BD4-966D-391D00535F82}" dt="2022-12-09T10:25:36.856" v="3" actId="47"/>
        <pc:sldMkLst>
          <pc:docMk/>
          <pc:sldMk cId="27218552" sldId="369"/>
        </pc:sldMkLst>
      </pc:sldChg>
      <pc:sldChg chg="del">
        <pc:chgData name="Natasha Beckles" userId="4b639a41-6e93-46fd-866d-918210538ae9" providerId="ADAL" clId="{A09794C0-3F78-4BD4-966D-391D00535F82}" dt="2022-12-09T10:25:36.856" v="3" actId="47"/>
        <pc:sldMkLst>
          <pc:docMk/>
          <pc:sldMk cId="2288732097" sldId="370"/>
        </pc:sldMkLst>
      </pc:sldChg>
      <pc:sldChg chg="del">
        <pc:chgData name="Natasha Beckles" userId="4b639a41-6e93-46fd-866d-918210538ae9" providerId="ADAL" clId="{A09794C0-3F78-4BD4-966D-391D00535F82}" dt="2022-12-09T10:25:36.856" v="3" actId="47"/>
        <pc:sldMkLst>
          <pc:docMk/>
          <pc:sldMk cId="2789911464" sldId="371"/>
        </pc:sldMkLst>
      </pc:sldChg>
      <pc:sldChg chg="del">
        <pc:chgData name="Natasha Beckles" userId="4b639a41-6e93-46fd-866d-918210538ae9" providerId="ADAL" clId="{A09794C0-3F78-4BD4-966D-391D00535F82}" dt="2022-12-09T10:25:36.856" v="3" actId="47"/>
        <pc:sldMkLst>
          <pc:docMk/>
          <pc:sldMk cId="3794181681" sldId="372"/>
        </pc:sldMkLst>
      </pc:sldChg>
      <pc:sldChg chg="del">
        <pc:chgData name="Natasha Beckles" userId="4b639a41-6e93-46fd-866d-918210538ae9" providerId="ADAL" clId="{A09794C0-3F78-4BD4-966D-391D00535F82}" dt="2022-12-09T10:25:36.856" v="3" actId="47"/>
        <pc:sldMkLst>
          <pc:docMk/>
          <pc:sldMk cId="1686057549" sldId="374"/>
        </pc:sldMkLst>
      </pc:sldChg>
      <pc:sldChg chg="del">
        <pc:chgData name="Natasha Beckles" userId="4b639a41-6e93-46fd-866d-918210538ae9" providerId="ADAL" clId="{A09794C0-3F78-4BD4-966D-391D00535F82}" dt="2022-12-09T10:25:36.856" v="3" actId="47"/>
        <pc:sldMkLst>
          <pc:docMk/>
          <pc:sldMk cId="2307211991" sldId="376"/>
        </pc:sldMkLst>
      </pc:sldChg>
      <pc:sldChg chg="del">
        <pc:chgData name="Natasha Beckles" userId="4b639a41-6e93-46fd-866d-918210538ae9" providerId="ADAL" clId="{A09794C0-3F78-4BD4-966D-391D00535F82}" dt="2022-12-09T10:25:36.856" v="3" actId="47"/>
        <pc:sldMkLst>
          <pc:docMk/>
          <pc:sldMk cId="2076662869" sldId="377"/>
        </pc:sldMkLst>
      </pc:sldChg>
      <pc:sldChg chg="del">
        <pc:chgData name="Natasha Beckles" userId="4b639a41-6e93-46fd-866d-918210538ae9" providerId="ADAL" clId="{A09794C0-3F78-4BD4-966D-391D00535F82}" dt="2022-12-09T10:25:36.856" v="3" actId="47"/>
        <pc:sldMkLst>
          <pc:docMk/>
          <pc:sldMk cId="2992587054" sldId="378"/>
        </pc:sldMkLst>
      </pc:sldChg>
      <pc:sldChg chg="del">
        <pc:chgData name="Natasha Beckles" userId="4b639a41-6e93-46fd-866d-918210538ae9" providerId="ADAL" clId="{A09794C0-3F78-4BD4-966D-391D00535F82}" dt="2022-12-09T10:25:36.856" v="3" actId="47"/>
        <pc:sldMkLst>
          <pc:docMk/>
          <pc:sldMk cId="1047288407" sldId="379"/>
        </pc:sldMkLst>
      </pc:sldChg>
      <pc:sldChg chg="modSp mod">
        <pc:chgData name="Natasha Beckles" userId="4b639a41-6e93-46fd-866d-918210538ae9" providerId="ADAL" clId="{A09794C0-3F78-4BD4-966D-391D00535F82}" dt="2022-12-09T10:31:44.451" v="189" actId="20577"/>
        <pc:sldMkLst>
          <pc:docMk/>
          <pc:sldMk cId="3368214552" sldId="381"/>
        </pc:sldMkLst>
        <pc:graphicFrameChg chg="mod modGraphic">
          <ac:chgData name="Natasha Beckles" userId="4b639a41-6e93-46fd-866d-918210538ae9" providerId="ADAL" clId="{A09794C0-3F78-4BD4-966D-391D00535F82}" dt="2022-12-09T10:31:44.451" v="189" actId="20577"/>
          <ac:graphicFrameMkLst>
            <pc:docMk/>
            <pc:sldMk cId="3368214552" sldId="381"/>
            <ac:graphicFrameMk id="35" creationId="{63489A99-F750-A836-B254-7BA8B910D8F5}"/>
          </ac:graphicFrameMkLst>
        </pc:graphicFrameChg>
      </pc:sldChg>
      <pc:sldChg chg="del">
        <pc:chgData name="Natasha Beckles" userId="4b639a41-6e93-46fd-866d-918210538ae9" providerId="ADAL" clId="{A09794C0-3F78-4BD4-966D-391D00535F82}" dt="2022-12-09T10:25:36.856" v="3" actId="47"/>
        <pc:sldMkLst>
          <pc:docMk/>
          <pc:sldMk cId="4179726928" sldId="384"/>
        </pc:sldMkLst>
      </pc:sldChg>
      <pc:sldChg chg="del">
        <pc:chgData name="Natasha Beckles" userId="4b639a41-6e93-46fd-866d-918210538ae9" providerId="ADAL" clId="{A09794C0-3F78-4BD4-966D-391D00535F82}" dt="2022-12-09T10:25:36.856" v="3" actId="47"/>
        <pc:sldMkLst>
          <pc:docMk/>
          <pc:sldMk cId="3888186222" sldId="385"/>
        </pc:sldMkLst>
      </pc:sldChg>
      <pc:sldChg chg="del">
        <pc:chgData name="Natasha Beckles" userId="4b639a41-6e93-46fd-866d-918210538ae9" providerId="ADAL" clId="{A09794C0-3F78-4BD4-966D-391D00535F82}" dt="2022-12-09T10:25:36.856" v="3" actId="47"/>
        <pc:sldMkLst>
          <pc:docMk/>
          <pc:sldMk cId="4116175631" sldId="386"/>
        </pc:sldMkLst>
      </pc:sldChg>
      <pc:sldChg chg="del">
        <pc:chgData name="Natasha Beckles" userId="4b639a41-6e93-46fd-866d-918210538ae9" providerId="ADAL" clId="{A09794C0-3F78-4BD4-966D-391D00535F82}" dt="2022-12-09T10:25:26.516" v="2" actId="47"/>
        <pc:sldMkLst>
          <pc:docMk/>
          <pc:sldMk cId="1686476804" sldId="387"/>
        </pc:sldMkLst>
      </pc:sldChg>
      <pc:sldChg chg="del">
        <pc:chgData name="Natasha Beckles" userId="4b639a41-6e93-46fd-866d-918210538ae9" providerId="ADAL" clId="{A09794C0-3F78-4BD4-966D-391D00535F82}" dt="2022-12-09T10:25:36.856" v="3" actId="47"/>
        <pc:sldMkLst>
          <pc:docMk/>
          <pc:sldMk cId="3331327628" sldId="388"/>
        </pc:sldMkLst>
      </pc:sldChg>
      <pc:sldChg chg="del">
        <pc:chgData name="Natasha Beckles" userId="4b639a41-6e93-46fd-866d-918210538ae9" providerId="ADAL" clId="{A09794C0-3F78-4BD4-966D-391D00535F82}" dt="2022-12-09T10:25:36.856" v="3" actId="47"/>
        <pc:sldMkLst>
          <pc:docMk/>
          <pc:sldMk cId="2867081251" sldId="3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1A666-97C7-45CD-96FD-673CC4E3C680}" type="datetimeFigureOut">
              <a:rPr lang="en-GB" smtClean="0"/>
              <a:t>09/12/2022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73769-DA4E-4CB2-B181-44DA2703F5CC}" type="slidenum">
              <a:rPr lang="en-GB" smtClean="0"/>
              <a:t>‹#›</a:t>
            </a:fld>
            <a:endParaRPr lang="en-GB" dirty="0"/>
          </a:p>
        </p:txBody>
      </p:sp>
    </p:spTree>
    <p:extLst>
      <p:ext uri="{BB962C8B-B14F-4D97-AF65-F5344CB8AC3E}">
        <p14:creationId xmlns:p14="http://schemas.microsoft.com/office/powerpoint/2010/main" val="3602056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Additional information https://livingwittily.typepad.com/my_weblog/2020/06/last-year-i-found-a-first-edition-of-piet%C3%A0-by-r-s-thomas-his-seventh-published-volume-twenty-eight-of-the-thirty-five-poe.html</a:t>
            </a:r>
          </a:p>
        </p:txBody>
      </p:sp>
      <p:sp>
        <p:nvSpPr>
          <p:cNvPr id="4" name="Slide Number Placeholder 3"/>
          <p:cNvSpPr>
            <a:spLocks noGrp="1"/>
          </p:cNvSpPr>
          <p:nvPr>
            <p:ph type="sldNum" sz="quarter" idx="5"/>
          </p:nvPr>
        </p:nvSpPr>
        <p:spPr/>
        <p:txBody>
          <a:bodyPr/>
          <a:lstStyle/>
          <a:p>
            <a:fld id="{39173769-DA4E-4CB2-B181-44DA2703F5CC}" type="slidenum">
              <a:rPr lang="en-GB" smtClean="0"/>
              <a:t>4</a:t>
            </a:fld>
            <a:endParaRPr lang="en-GB"/>
          </a:p>
        </p:txBody>
      </p:sp>
    </p:spTree>
    <p:extLst>
      <p:ext uri="{BB962C8B-B14F-4D97-AF65-F5344CB8AC3E}">
        <p14:creationId xmlns:p14="http://schemas.microsoft.com/office/powerpoint/2010/main" val="79726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F6EEE4"/>
                </a:solidFill>
                <a:effectLst/>
                <a:latin typeface="Spectral"/>
              </a:rPr>
              <a:t>Ott, Martin. 2021. 'A Sword Will Pierce Your Own Heart Also', in </a:t>
            </a:r>
            <a:r>
              <a:rPr lang="en-GB" b="0" i="1" dirty="0">
                <a:solidFill>
                  <a:srgbClr val="F6EEE4"/>
                </a:solidFill>
                <a:effectLst/>
                <a:latin typeface="Spectral"/>
              </a:rPr>
              <a:t>The Visual Commentary Of Scripture</a:t>
            </a:r>
            <a:r>
              <a:rPr lang="en-GB" b="0" i="0" dirty="0">
                <a:solidFill>
                  <a:srgbClr val="F6EEE4"/>
                </a:solidFill>
                <a:effectLst/>
                <a:latin typeface="Spectral"/>
              </a:rPr>
              <a:t> ed. by Ben Quash. (London: The Visual Commentary on Scripture Foundation). [Accessed 5.12.2022]</a:t>
            </a:r>
            <a:br>
              <a:rPr lang="en-GB" dirty="0"/>
            </a:br>
            <a:r>
              <a:rPr lang="en-GB" b="0" i="0" dirty="0">
                <a:solidFill>
                  <a:srgbClr val="F6EEE4"/>
                </a:solidFill>
                <a:effectLst/>
                <a:latin typeface="Spectral"/>
              </a:rPr>
              <a:t>https://thevcs.org/sword-will-pierce-your-own-heart-also</a:t>
            </a:r>
          </a:p>
          <a:p>
            <a:endParaRPr lang="en-GB" b="0" i="0" dirty="0">
              <a:solidFill>
                <a:srgbClr val="F6EEE4"/>
              </a:solidFill>
              <a:effectLst/>
              <a:latin typeface="Spectral"/>
            </a:endParaRPr>
          </a:p>
          <a:p>
            <a:pPr algn="l"/>
            <a:r>
              <a:rPr lang="en-GB" b="0" i="0" dirty="0">
                <a:solidFill>
                  <a:srgbClr val="F6EEE4"/>
                </a:solidFill>
                <a:effectLst/>
                <a:latin typeface="Spectral"/>
              </a:rPr>
              <a:t>Luke 2:34–35</a:t>
            </a:r>
          </a:p>
          <a:p>
            <a:pPr algn="l"/>
            <a:r>
              <a:rPr lang="en-GB" b="1" i="0" dirty="0">
                <a:solidFill>
                  <a:srgbClr val="F6EEE4"/>
                </a:solidFill>
                <a:effectLst/>
                <a:latin typeface="Source Sans Pro" panose="020B0503030403020204" pitchFamily="34" charset="0"/>
              </a:rPr>
              <a:t>Bible passage (Revised Standard Version)</a:t>
            </a:r>
          </a:p>
          <a:p>
            <a:pPr algn="just"/>
            <a:r>
              <a:rPr lang="en-GB" b="0" i="0" baseline="30000" dirty="0">
                <a:solidFill>
                  <a:srgbClr val="F6EEE4"/>
                </a:solidFill>
                <a:effectLst/>
                <a:latin typeface="Spectral"/>
              </a:rPr>
              <a:t>34</a:t>
            </a:r>
            <a:r>
              <a:rPr lang="en-GB" b="0" i="0" dirty="0">
                <a:solidFill>
                  <a:srgbClr val="F6EEE4"/>
                </a:solidFill>
                <a:effectLst/>
                <a:latin typeface="Spectral"/>
              </a:rPr>
              <a:t>and Simeon blessed them and said to Mary his mother,</a:t>
            </a:r>
          </a:p>
          <a:p>
            <a:pPr algn="just"/>
            <a:r>
              <a:rPr lang="en-GB" b="0" i="0" dirty="0">
                <a:solidFill>
                  <a:srgbClr val="F6EEE4"/>
                </a:solidFill>
                <a:effectLst/>
                <a:latin typeface="Spectral"/>
              </a:rPr>
              <a:t>“Behold, this child is set for the fall and rising of many in Israel,</a:t>
            </a:r>
          </a:p>
          <a:p>
            <a:pPr algn="just"/>
            <a:r>
              <a:rPr lang="en-GB" b="0" i="0" dirty="0">
                <a:solidFill>
                  <a:srgbClr val="F6EEE4"/>
                </a:solidFill>
                <a:effectLst/>
                <a:latin typeface="Spectral"/>
              </a:rPr>
              <a:t>and for a sign that is spoken against</a:t>
            </a:r>
          </a:p>
          <a:p>
            <a:pPr algn="just"/>
            <a:r>
              <a:rPr lang="en-GB" b="0" i="0" baseline="30000" dirty="0">
                <a:solidFill>
                  <a:srgbClr val="F6EEE4"/>
                </a:solidFill>
                <a:effectLst/>
                <a:latin typeface="Spectral"/>
              </a:rPr>
              <a:t>35</a:t>
            </a:r>
            <a:r>
              <a:rPr lang="en-GB" b="0" i="0" dirty="0">
                <a:solidFill>
                  <a:srgbClr val="F6EEE4"/>
                </a:solidFill>
                <a:effectLst/>
                <a:latin typeface="Spectral"/>
              </a:rPr>
              <a:t>(and a sword will pierce through your own soul also),</a:t>
            </a:r>
          </a:p>
          <a:p>
            <a:pPr algn="just"/>
            <a:r>
              <a:rPr lang="en-GB" b="0" i="0" dirty="0">
                <a:solidFill>
                  <a:srgbClr val="F6EEE4"/>
                </a:solidFill>
                <a:effectLst/>
                <a:latin typeface="Spectral"/>
              </a:rPr>
              <a:t>that thoughts out of many hearts may be revealed.”</a:t>
            </a:r>
          </a:p>
          <a:p>
            <a:endParaRPr lang="en-GB" dirty="0"/>
          </a:p>
        </p:txBody>
      </p:sp>
      <p:sp>
        <p:nvSpPr>
          <p:cNvPr id="4" name="Slide Number Placeholder 3"/>
          <p:cNvSpPr>
            <a:spLocks noGrp="1"/>
          </p:cNvSpPr>
          <p:nvPr>
            <p:ph type="sldNum" sz="quarter" idx="5"/>
          </p:nvPr>
        </p:nvSpPr>
        <p:spPr/>
        <p:txBody>
          <a:bodyPr/>
          <a:lstStyle/>
          <a:p>
            <a:fld id="{39173769-DA4E-4CB2-B181-44DA2703F5CC}" type="slidenum">
              <a:rPr lang="en-GB" smtClean="0"/>
              <a:t>5</a:t>
            </a:fld>
            <a:endParaRPr lang="en-GB"/>
          </a:p>
        </p:txBody>
      </p:sp>
    </p:spTree>
    <p:extLst>
      <p:ext uri="{BB962C8B-B14F-4D97-AF65-F5344CB8AC3E}">
        <p14:creationId xmlns:p14="http://schemas.microsoft.com/office/powerpoint/2010/main" val="334802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C1D0-656C-9C12-4058-0525D2A35B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E111BB-1184-01B7-FE3E-7B3282514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86AAF4-B5CF-BD83-8A31-B79B5F8A41D8}"/>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5" name="Footer Placeholder 4">
            <a:extLst>
              <a:ext uri="{FF2B5EF4-FFF2-40B4-BE49-F238E27FC236}">
                <a16:creationId xmlns:a16="http://schemas.microsoft.com/office/drawing/2014/main" id="{8572EC7D-4D0D-C2DA-CBD5-769614BF5A6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996435F-0215-6B38-7C51-E7DAF09DD692}"/>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179857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5D7-7C1E-3FD0-F26B-DE3086C17D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08A9E6-18E8-894A-95A0-1D8CDC5E40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8AD2FB-E3BC-6E1F-EFCB-2413C68EE9D0}"/>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5" name="Footer Placeholder 4">
            <a:extLst>
              <a:ext uri="{FF2B5EF4-FFF2-40B4-BE49-F238E27FC236}">
                <a16:creationId xmlns:a16="http://schemas.microsoft.com/office/drawing/2014/main" id="{E36CA249-2281-A1B8-03BA-3DF7079E618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33D8FB6-00FB-3548-36A9-8A0CAE693579}"/>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185215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AB6DD1-DC16-BBA9-311C-3D241750E0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9B327E-1D99-CDED-8933-461F744763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ED7365-FD29-A1A3-D5FB-0B61F6272311}"/>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5" name="Footer Placeholder 4">
            <a:extLst>
              <a:ext uri="{FF2B5EF4-FFF2-40B4-BE49-F238E27FC236}">
                <a16:creationId xmlns:a16="http://schemas.microsoft.com/office/drawing/2014/main" id="{4A2A1D55-97CC-54DA-288E-A32D1819C1B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3B8254A-CBA3-59AB-7045-9ADD408E5996}"/>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34754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AE2A-8DD7-77C7-4484-C79021747B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B95FEF-52C8-BC4B-6241-626B4B66A0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288749-5D46-58C3-2B95-DCAD72F32EE7}"/>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5" name="Footer Placeholder 4">
            <a:extLst>
              <a:ext uri="{FF2B5EF4-FFF2-40B4-BE49-F238E27FC236}">
                <a16:creationId xmlns:a16="http://schemas.microsoft.com/office/drawing/2014/main" id="{6E201CB8-4421-2549-E619-737A48161D1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0D79DF-7CE1-68AD-7AA1-E1C3D8A32499}"/>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339843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AEC99-7861-027E-BFA6-2AB28BC7CC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3E92A8-1362-E5A7-5852-F85AF5E96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F179B3-ECC3-0654-5C2F-EC7AF6950318}"/>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5" name="Footer Placeholder 4">
            <a:extLst>
              <a:ext uri="{FF2B5EF4-FFF2-40B4-BE49-F238E27FC236}">
                <a16:creationId xmlns:a16="http://schemas.microsoft.com/office/drawing/2014/main" id="{A11D830B-2613-E92C-8A48-F2FC132287D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1D49C7B-E65D-44A2-DF8F-B9747135A891}"/>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60833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F066-5C34-F23F-851C-06D844555A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BCE639-643A-71F0-B39E-FE94BB5CAE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2A1E0C-77B7-212F-9741-1F5474D528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EE1629-2B02-A274-991F-15440D2F30B8}"/>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6" name="Footer Placeholder 5">
            <a:extLst>
              <a:ext uri="{FF2B5EF4-FFF2-40B4-BE49-F238E27FC236}">
                <a16:creationId xmlns:a16="http://schemas.microsoft.com/office/drawing/2014/main" id="{F83F3D63-C441-1A93-9078-810E2F5478E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22A8923-0755-905A-9489-8623072626E1}"/>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18133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1E43C-7A98-2B1F-8A1B-D5DA993CF1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E3D21F-4923-A03C-C789-2C9B523BE0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A8337E-3785-92F9-68FF-11559A197C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86F8AD-72B1-2D53-CDFC-BF1AEC079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98DD55-8C32-85F2-B2BE-667F7EC40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49577C-AF21-9D8C-B312-3CCDD18EDD97}"/>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8" name="Footer Placeholder 7">
            <a:extLst>
              <a:ext uri="{FF2B5EF4-FFF2-40B4-BE49-F238E27FC236}">
                <a16:creationId xmlns:a16="http://schemas.microsoft.com/office/drawing/2014/main" id="{C5E044B2-643D-0B0A-E9AD-3CB82CF194E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9DF0623-22BB-195E-959A-D2CDD5F6884B}"/>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114289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DCDE-9CEC-46CC-2DFB-B2658E1D85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2DB2A4-2A98-48EC-587B-65DB29132A3D}"/>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4" name="Footer Placeholder 3">
            <a:extLst>
              <a:ext uri="{FF2B5EF4-FFF2-40B4-BE49-F238E27FC236}">
                <a16:creationId xmlns:a16="http://schemas.microsoft.com/office/drawing/2014/main" id="{C60ED7C2-B0D4-1B0A-AEBF-D18D3D2EED5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5E979197-8672-B0F6-534B-E2BBBC326790}"/>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2664778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DBFA8-0FC5-4ABD-2AB1-1B46F997C78E}"/>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3" name="Footer Placeholder 2">
            <a:extLst>
              <a:ext uri="{FF2B5EF4-FFF2-40B4-BE49-F238E27FC236}">
                <a16:creationId xmlns:a16="http://schemas.microsoft.com/office/drawing/2014/main" id="{7675D8EA-43B5-1BC2-8266-85CF4804493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F86BB15-4A4E-EEB7-30AA-9ED78AD055D5}"/>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91484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D9C3-27CE-778E-1842-F73F61204F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DF27A3-6786-9C30-21C6-9ADBD73648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B0AAC7-63C7-6EAD-0613-23B23FC0E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0E323-05DB-5380-D429-07799D1C7003}"/>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6" name="Footer Placeholder 5">
            <a:extLst>
              <a:ext uri="{FF2B5EF4-FFF2-40B4-BE49-F238E27FC236}">
                <a16:creationId xmlns:a16="http://schemas.microsoft.com/office/drawing/2014/main" id="{28D8B050-12D5-63A8-3BB0-B53181F6F0D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9DA2BC1-7551-F909-7A03-3758C01F80ED}"/>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278225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7C245-1667-9BC1-61E1-FA8E57BE1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8473FE8-ADC4-9628-1195-BBFEA7582F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E07777C-A195-F66E-9D8B-A6342FF6B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3CA3A-B7C7-611A-30CF-6C42C37D4564}"/>
              </a:ext>
            </a:extLst>
          </p:cNvPr>
          <p:cNvSpPr>
            <a:spLocks noGrp="1"/>
          </p:cNvSpPr>
          <p:nvPr>
            <p:ph type="dt" sz="half" idx="10"/>
          </p:nvPr>
        </p:nvSpPr>
        <p:spPr/>
        <p:txBody>
          <a:bodyPr/>
          <a:lstStyle/>
          <a:p>
            <a:fld id="{DDD418ED-AD91-4141-9EA9-44FE88AA0F16}" type="datetimeFigureOut">
              <a:rPr lang="en-GB" smtClean="0"/>
              <a:t>09/12/2022</a:t>
            </a:fld>
            <a:endParaRPr lang="en-GB" dirty="0"/>
          </a:p>
        </p:txBody>
      </p:sp>
      <p:sp>
        <p:nvSpPr>
          <p:cNvPr id="6" name="Footer Placeholder 5">
            <a:extLst>
              <a:ext uri="{FF2B5EF4-FFF2-40B4-BE49-F238E27FC236}">
                <a16:creationId xmlns:a16="http://schemas.microsoft.com/office/drawing/2014/main" id="{4C983232-7AFB-49A2-C108-98E7D8059E1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17CDF55-8459-AF8E-600C-9B6B2079F1E6}"/>
              </a:ext>
            </a:extLst>
          </p:cNvPr>
          <p:cNvSpPr>
            <a:spLocks noGrp="1"/>
          </p:cNvSpPr>
          <p:nvPr>
            <p:ph type="sldNum" sz="quarter" idx="12"/>
          </p:nvPr>
        </p:nvSpPr>
        <p:spPr/>
        <p:txBody>
          <a:bodyPr/>
          <a:lstStyle/>
          <a:p>
            <a:fld id="{3CC39745-54AB-4F68-899D-030DB8CD923F}" type="slidenum">
              <a:rPr lang="en-GB" smtClean="0"/>
              <a:t>‹#›</a:t>
            </a:fld>
            <a:endParaRPr lang="en-GB" dirty="0"/>
          </a:p>
        </p:txBody>
      </p:sp>
    </p:spTree>
    <p:extLst>
      <p:ext uri="{BB962C8B-B14F-4D97-AF65-F5344CB8AC3E}">
        <p14:creationId xmlns:p14="http://schemas.microsoft.com/office/powerpoint/2010/main" val="149207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9BCDC7-4C0A-DD45-6E45-9245ECE98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9827B-4C89-190B-F850-F680449C90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428DB0-247C-10E3-617E-96C29CDCEE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418ED-AD91-4141-9EA9-44FE88AA0F16}" type="datetimeFigureOut">
              <a:rPr lang="en-GB" smtClean="0"/>
              <a:t>09/12/2022</a:t>
            </a:fld>
            <a:endParaRPr lang="en-GB" dirty="0"/>
          </a:p>
        </p:txBody>
      </p:sp>
      <p:sp>
        <p:nvSpPr>
          <p:cNvPr id="5" name="Footer Placeholder 4">
            <a:extLst>
              <a:ext uri="{FF2B5EF4-FFF2-40B4-BE49-F238E27FC236}">
                <a16:creationId xmlns:a16="http://schemas.microsoft.com/office/drawing/2014/main" id="{18E06F57-62E2-FA94-3700-F5B51480F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DD23A73-7FA2-8A0A-3E28-AA7ACCB07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39745-54AB-4F68-899D-030DB8CD923F}" type="slidenum">
              <a:rPr lang="en-GB" smtClean="0"/>
              <a:t>‹#›</a:t>
            </a:fld>
            <a:endParaRPr lang="en-GB" dirty="0"/>
          </a:p>
        </p:txBody>
      </p:sp>
    </p:spTree>
    <p:extLst>
      <p:ext uri="{BB962C8B-B14F-4D97-AF65-F5344CB8AC3E}">
        <p14:creationId xmlns:p14="http://schemas.microsoft.com/office/powerpoint/2010/main" val="615616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livingwittily.typepad.com/my_weblog/2020/06/last-year-i-found-a-first-edition-of-piet%C3%A0-by-r-s-thomas-his-seventh-published-volume-twenty-eight-of-the-thirty-five-poe.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s://thevcs.org/sword-will-pierce-your-own-heart-also/sword-will-pierce-your-own-sou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BGRectangle">
            <a:extLst>
              <a:ext uri="{FF2B5EF4-FFF2-40B4-BE49-F238E27FC236}">
                <a16:creationId xmlns:a16="http://schemas.microsoft.com/office/drawing/2014/main" id="{F1611BA9-268A-49A6-84F8-FC9153668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building, sculpture&#10;&#10;Description automatically generated">
            <a:extLst>
              <a:ext uri="{FF2B5EF4-FFF2-40B4-BE49-F238E27FC236}">
                <a16:creationId xmlns:a16="http://schemas.microsoft.com/office/drawing/2014/main" id="{56D0AC80-5AD6-6A73-4289-F81181DF1F08}"/>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9796" b="19892"/>
          <a:stretch/>
        </p:blipFill>
        <p:spPr>
          <a:xfrm>
            <a:off x="20" y="1"/>
            <a:ext cx="12191980" cy="6857999"/>
          </a:xfrm>
          <a:prstGeom prst="rect">
            <a:avLst/>
          </a:prstGeom>
        </p:spPr>
      </p:pic>
      <p:sp>
        <p:nvSpPr>
          <p:cNvPr id="2" name="Title 1">
            <a:extLst>
              <a:ext uri="{FF2B5EF4-FFF2-40B4-BE49-F238E27FC236}">
                <a16:creationId xmlns:a16="http://schemas.microsoft.com/office/drawing/2014/main" id="{6ECCCF33-8BA1-1EA2-4A6E-C3F2785B1252}"/>
              </a:ext>
            </a:extLst>
          </p:cNvPr>
          <p:cNvSpPr>
            <a:spLocks noGrp="1"/>
          </p:cNvSpPr>
          <p:nvPr>
            <p:ph type="ctrTitle"/>
          </p:nvPr>
        </p:nvSpPr>
        <p:spPr>
          <a:xfrm>
            <a:off x="4387349" y="1200152"/>
            <a:ext cx="7598705" cy="4457696"/>
          </a:xfrm>
        </p:spPr>
        <p:txBody>
          <a:bodyPr anchor="ctr">
            <a:normAutofit/>
          </a:bodyPr>
          <a:lstStyle/>
          <a:p>
            <a:pPr algn="l"/>
            <a:r>
              <a:rPr lang="en-GB" sz="7200" dirty="0">
                <a:ln w="22225">
                  <a:solidFill>
                    <a:schemeClr val="tx1"/>
                  </a:solidFill>
                  <a:miter lim="800000"/>
                </a:ln>
                <a:solidFill>
                  <a:srgbClr val="FFFFFF"/>
                </a:solidFill>
                <a:latin typeface="Trebuchet MS" panose="020B0603020202020204" pitchFamily="34" charset="0"/>
              </a:rPr>
              <a:t>The Pieta </a:t>
            </a:r>
            <a:r>
              <a:rPr lang="en-GB" sz="7200">
                <a:ln w="22225">
                  <a:solidFill>
                    <a:schemeClr val="tx1"/>
                  </a:solidFill>
                  <a:miter lim="800000"/>
                </a:ln>
                <a:solidFill>
                  <a:srgbClr val="FFFFFF"/>
                </a:solidFill>
                <a:latin typeface="Trebuchet MS" panose="020B0603020202020204" pitchFamily="34" charset="0"/>
              </a:rPr>
              <a:t>Prayer Writing </a:t>
            </a:r>
            <a:r>
              <a:rPr lang="en-GB" sz="7200" dirty="0">
                <a:ln w="22225">
                  <a:solidFill>
                    <a:schemeClr val="tx1"/>
                  </a:solidFill>
                  <a:miter lim="800000"/>
                </a:ln>
                <a:solidFill>
                  <a:srgbClr val="FFFFFF"/>
                </a:solidFill>
                <a:latin typeface="Trebuchet MS" panose="020B0603020202020204" pitchFamily="34" charset="0"/>
              </a:rPr>
              <a:t>Resource</a:t>
            </a:r>
          </a:p>
        </p:txBody>
      </p:sp>
      <p:sp>
        <p:nvSpPr>
          <p:cNvPr id="3" name="Subtitle 2">
            <a:extLst>
              <a:ext uri="{FF2B5EF4-FFF2-40B4-BE49-F238E27FC236}">
                <a16:creationId xmlns:a16="http://schemas.microsoft.com/office/drawing/2014/main" id="{94573BAE-24F0-EF8B-EC93-2776D4E806F1}"/>
              </a:ext>
            </a:extLst>
          </p:cNvPr>
          <p:cNvSpPr>
            <a:spLocks noGrp="1"/>
          </p:cNvSpPr>
          <p:nvPr>
            <p:ph type="subTitle" idx="1"/>
          </p:nvPr>
        </p:nvSpPr>
        <p:spPr>
          <a:xfrm>
            <a:off x="849963" y="1200152"/>
            <a:ext cx="2816535" cy="4457696"/>
          </a:xfrm>
        </p:spPr>
        <p:txBody>
          <a:bodyPr anchor="ctr">
            <a:normAutofit/>
          </a:bodyPr>
          <a:lstStyle/>
          <a:p>
            <a:pPr algn="r"/>
            <a:r>
              <a:rPr lang="en-GB" sz="2800" dirty="0">
                <a:solidFill>
                  <a:srgbClr val="FFFFFF"/>
                </a:solidFill>
                <a:latin typeface="Trebuchet MS" panose="020B0603020202020204" pitchFamily="34" charset="0"/>
              </a:rPr>
              <a:t>An inter-diocesan collaboration </a:t>
            </a:r>
          </a:p>
          <a:p>
            <a:pPr algn="r"/>
            <a:r>
              <a:rPr lang="en-GB" sz="2800" dirty="0">
                <a:solidFill>
                  <a:srgbClr val="FFFFFF"/>
                </a:solidFill>
                <a:latin typeface="Trebuchet MS" panose="020B0603020202020204" pitchFamily="34" charset="0"/>
              </a:rPr>
              <a:t>For schools and churches in </a:t>
            </a:r>
          </a:p>
          <a:p>
            <a:pPr algn="r"/>
            <a:r>
              <a:rPr lang="en-GB" sz="2800" dirty="0">
                <a:solidFill>
                  <a:srgbClr val="FFFFFF"/>
                </a:solidFill>
                <a:latin typeface="Trebuchet MS" panose="020B0603020202020204" pitchFamily="34" charset="0"/>
              </a:rPr>
              <a:t>London &amp; Southwark Dioceses</a:t>
            </a:r>
            <a:endParaRPr lang="en-GB" sz="2800" dirty="0">
              <a:solidFill>
                <a:srgbClr val="FFFFFF"/>
              </a:solidFill>
            </a:endParaRPr>
          </a:p>
        </p:txBody>
      </p:sp>
      <p:sp>
        <p:nvSpPr>
          <p:cNvPr id="45" name="!!Line">
            <a:extLst>
              <a:ext uri="{FF2B5EF4-FFF2-40B4-BE49-F238E27FC236}">
                <a16:creationId xmlns:a16="http://schemas.microsoft.com/office/drawing/2014/main" id="{1825D5AF-D278-4D9A-A4F5-A1A1D3507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6" y="2286000"/>
            <a:ext cx="27432" cy="228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image983759">
            <a:extLst>
              <a:ext uri="{FF2B5EF4-FFF2-40B4-BE49-F238E27FC236}">
                <a16:creationId xmlns:a16="http://schemas.microsoft.com/office/drawing/2014/main" id="{24B2421D-4CAE-D89D-2929-F3397B7F26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259" y="168657"/>
            <a:ext cx="1096963" cy="60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ogo&#10;&#10;Description automatically generated with medium confidence">
            <a:extLst>
              <a:ext uri="{FF2B5EF4-FFF2-40B4-BE49-F238E27FC236}">
                <a16:creationId xmlns:a16="http://schemas.microsoft.com/office/drawing/2014/main" id="{850B84A9-9CE2-2D45-559E-18A14A42A1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2693" y="324018"/>
            <a:ext cx="1279267" cy="603330"/>
          </a:xfrm>
          <a:prstGeom prst="rect">
            <a:avLst/>
          </a:prstGeom>
        </p:spPr>
      </p:pic>
    </p:spTree>
    <p:extLst>
      <p:ext uri="{BB962C8B-B14F-4D97-AF65-F5344CB8AC3E}">
        <p14:creationId xmlns:p14="http://schemas.microsoft.com/office/powerpoint/2010/main" val="209578383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bg>
      <p:bgPr>
        <a:blipFill dpi="0" rotWithShape="1">
          <a:blip r:embed="rId2">
            <a:alphaModFix amt="4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7F03F-81E0-6FB3-D71E-16C958753C57}"/>
              </a:ext>
            </a:extLst>
          </p:cNvPr>
          <p:cNvSpPr>
            <a:spLocks noGrp="1"/>
          </p:cNvSpPr>
          <p:nvPr>
            <p:ph type="title"/>
          </p:nvPr>
        </p:nvSpPr>
        <p:spPr>
          <a:xfrm>
            <a:off x="838200" y="365125"/>
            <a:ext cx="5448300" cy="739775"/>
          </a:xfrm>
        </p:spPr>
        <p:txBody>
          <a:bodyPr/>
          <a:lstStyle/>
          <a:p>
            <a:r>
              <a:rPr lang="en-GB" dirty="0">
                <a:latin typeface="Trebuchet MS" panose="020B0603020202020204" pitchFamily="34" charset="0"/>
              </a:rPr>
              <a:t>Copyright Disclaimer</a:t>
            </a:r>
          </a:p>
        </p:txBody>
      </p:sp>
      <p:sp>
        <p:nvSpPr>
          <p:cNvPr id="3" name="Content Placeholder 2">
            <a:extLst>
              <a:ext uri="{FF2B5EF4-FFF2-40B4-BE49-F238E27FC236}">
                <a16:creationId xmlns:a16="http://schemas.microsoft.com/office/drawing/2014/main" id="{80223F85-397D-0051-7D48-1EE571F9A3A1}"/>
              </a:ext>
            </a:extLst>
          </p:cNvPr>
          <p:cNvSpPr>
            <a:spLocks noGrp="1"/>
          </p:cNvSpPr>
          <p:nvPr>
            <p:ph idx="1"/>
          </p:nvPr>
        </p:nvSpPr>
        <p:spPr>
          <a:xfrm>
            <a:off x="749300" y="1092200"/>
            <a:ext cx="11049000" cy="6184900"/>
          </a:xfrm>
          <a:blipFill>
            <a:blip r:embed="rId3">
              <a:alphaModFix amt="4000"/>
            </a:blip>
            <a:tile tx="0" ty="0" sx="100000" sy="100000" flip="none" algn="tl"/>
          </a:blipFill>
        </p:spPr>
        <p:txBody>
          <a:bodyPr>
            <a:normAutofit fontScale="77500" lnSpcReduction="20000"/>
          </a:bodyPr>
          <a:lstStyle/>
          <a:p>
            <a:pPr algn="just"/>
            <a:r>
              <a:rPr lang="en-GB" dirty="0">
                <a:latin typeface="Trebuchet MS" panose="020B0603020202020204" pitchFamily="34" charset="0"/>
              </a:rPr>
              <a:t>This teaching resource has been specifically created for use by teachers, educators and students for purely educational and non-commercial purposes. It a free resource that has been strictly and explicitly created to structure learning, provide visual stimulus and promote creative and pastorally relevant discussion and support for children and young people. No other use is permitted under any circumstances. </a:t>
            </a:r>
          </a:p>
          <a:p>
            <a:pPr algn="just"/>
            <a:r>
              <a:rPr lang="en-GB" dirty="0">
                <a:latin typeface="Trebuchet MS" panose="020B0603020202020204" pitchFamily="34" charset="0"/>
              </a:rPr>
              <a:t>All works created through engagement with these teaching materials are intended to promote and enable the pastoral care and wellbeing of children and young people within their educational and/or  faith settings. A small sample of the student created works will be included in a non-commercial, not for profit prayer resource. The published prayer resources that will be made after the conclusion of the competition will be used teaching and learning. Any funds raised will be used to cover the cost of realisation or to support pastoral or wellbeing for those who face contextual safeguarding risk and/ SYV.</a:t>
            </a:r>
          </a:p>
          <a:p>
            <a:pPr algn="just"/>
            <a:r>
              <a:rPr lang="en-GB" dirty="0">
                <a:latin typeface="Trebuchet MS" panose="020B0603020202020204" pitchFamily="34" charset="0"/>
              </a:rPr>
              <a:t>No credit is taken for the artworks, images, photographs, videos blog links or other publicly available resources within this resource. All the artists and creators rights are acknowledged, respected and reserved. No infringement is intended, authorised or accepted by the issuing organisations. By choosing to download, open or use this resource, all users are strictly agree to use this resource within these parameters and for the expressed intentions. </a:t>
            </a:r>
          </a:p>
          <a:p>
            <a:pPr algn="just"/>
            <a:r>
              <a:rPr lang="en-GB" dirty="0">
                <a:latin typeface="Trebuchet MS" panose="020B0603020202020204" pitchFamily="34" charset="0"/>
              </a:rPr>
              <a:t>If any user finds that they are unable to abide by, adhere to or are otherwise prevented from working within this framework of permissions, they are required to immediately delete all the resources from their equipment and desist from any further engagement. </a:t>
            </a:r>
          </a:p>
        </p:txBody>
      </p:sp>
    </p:spTree>
    <p:extLst>
      <p:ext uri="{BB962C8B-B14F-4D97-AF65-F5344CB8AC3E}">
        <p14:creationId xmlns:p14="http://schemas.microsoft.com/office/powerpoint/2010/main" val="237830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0A245-8B71-75B2-9438-BF013A04A08F}"/>
              </a:ext>
            </a:extLst>
          </p:cNvPr>
          <p:cNvSpPr>
            <a:spLocks noGrp="1"/>
          </p:cNvSpPr>
          <p:nvPr>
            <p:ph type="title"/>
          </p:nvPr>
        </p:nvSpPr>
        <p:spPr/>
        <p:txBody>
          <a:bodyPr/>
          <a:lstStyle/>
          <a:p>
            <a:r>
              <a:rPr lang="en-GB" dirty="0">
                <a:latin typeface="Trebuchet MS" panose="020B0603020202020204" pitchFamily="34" charset="0"/>
              </a:rPr>
              <a:t>Prayer</a:t>
            </a:r>
          </a:p>
        </p:txBody>
      </p:sp>
      <p:sp>
        <p:nvSpPr>
          <p:cNvPr id="3" name="Content Placeholder 2">
            <a:extLst>
              <a:ext uri="{FF2B5EF4-FFF2-40B4-BE49-F238E27FC236}">
                <a16:creationId xmlns:a16="http://schemas.microsoft.com/office/drawing/2014/main" id="{DEEEE7E2-ACF4-69C0-528E-F7FFFC0094D1}"/>
              </a:ext>
            </a:extLst>
          </p:cNvPr>
          <p:cNvSpPr>
            <a:spLocks noGrp="1"/>
          </p:cNvSpPr>
          <p:nvPr>
            <p:ph idx="1"/>
          </p:nvPr>
        </p:nvSpPr>
        <p:spPr/>
        <p:txBody>
          <a:bodyPr>
            <a:normAutofit fontScale="92500" lnSpcReduction="20000"/>
          </a:bodyPr>
          <a:lstStyle/>
          <a:p>
            <a:pPr algn="just"/>
            <a:r>
              <a:rPr lang="en-GB" dirty="0">
                <a:latin typeface="Trebuchet MS" panose="020B0603020202020204" pitchFamily="34" charset="0"/>
              </a:rPr>
              <a:t>Prayer is a form of communication that can range from thoughts, simple words to pleas, questions and conversation. Spoken or unspoken they are directed to God. They may be personal and private or corporate and public. They can be extemporary or more liturgically structured. </a:t>
            </a:r>
          </a:p>
          <a:p>
            <a:pPr algn="just"/>
            <a:r>
              <a:rPr lang="en-GB" dirty="0">
                <a:latin typeface="Trebuchet MS" panose="020B0603020202020204" pitchFamily="34" charset="0"/>
              </a:rPr>
              <a:t>Whether they are short poems or extended prefaces they form us to think, speak and reflect on God. They teach us to turn towards God, with the trusting expectation that God is present and will hear us. They create space for us to hear from God. </a:t>
            </a:r>
          </a:p>
          <a:p>
            <a:pPr algn="just"/>
            <a:r>
              <a:rPr lang="en-GB" dirty="0">
                <a:latin typeface="Trebuchet MS" panose="020B0603020202020204" pitchFamily="34" charset="0"/>
              </a:rPr>
              <a:t>Prayer helps us to acknowledge, connect and grow in relationship with God. Prayer works to change our hearts. In this way, prayer changes our relationships and even our approach to our circumstances. Over time, within the will and purposes of God, prayer can and do change our world.</a:t>
            </a:r>
          </a:p>
        </p:txBody>
      </p:sp>
    </p:spTree>
    <p:extLst>
      <p:ext uri="{BB962C8B-B14F-4D97-AF65-F5344CB8AC3E}">
        <p14:creationId xmlns:p14="http://schemas.microsoft.com/office/powerpoint/2010/main" val="27494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
            <a:lum/>
          </a:blip>
          <a:srcRect/>
          <a:stretch>
            <a:fillRect t="-21000" b="-21000"/>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D9747A2-74D3-7957-4FAC-48BBEB3F7ECA}"/>
              </a:ext>
            </a:extLst>
          </p:cNvPr>
          <p:cNvSpPr>
            <a:spLocks noGrp="1"/>
          </p:cNvSpPr>
          <p:nvPr>
            <p:ph type="title"/>
          </p:nvPr>
        </p:nvSpPr>
        <p:spPr>
          <a:xfrm>
            <a:off x="4955058" y="365125"/>
            <a:ext cx="1655807" cy="1325563"/>
          </a:xfrm>
        </p:spPr>
        <p:txBody>
          <a:bodyPr/>
          <a:lstStyle/>
          <a:p>
            <a:r>
              <a:rPr lang="en-GB" dirty="0">
                <a:latin typeface="Trebuchet MS" panose="020B0603020202020204" pitchFamily="34" charset="0"/>
              </a:rPr>
              <a:t>Pieta</a:t>
            </a:r>
          </a:p>
        </p:txBody>
      </p:sp>
      <p:sp>
        <p:nvSpPr>
          <p:cNvPr id="8" name="Content Placeholder 7">
            <a:extLst>
              <a:ext uri="{FF2B5EF4-FFF2-40B4-BE49-F238E27FC236}">
                <a16:creationId xmlns:a16="http://schemas.microsoft.com/office/drawing/2014/main" id="{AA2B50F1-1D26-434E-327A-6C73939A2C93}"/>
              </a:ext>
            </a:extLst>
          </p:cNvPr>
          <p:cNvSpPr>
            <a:spLocks noGrp="1"/>
          </p:cNvSpPr>
          <p:nvPr>
            <p:ph idx="1"/>
          </p:nvPr>
        </p:nvSpPr>
        <p:spPr>
          <a:xfrm>
            <a:off x="3138616" y="1690688"/>
            <a:ext cx="5721179" cy="4351338"/>
          </a:xfrm>
        </p:spPr>
        <p:txBody>
          <a:bodyPr>
            <a:normAutofit/>
          </a:bodyPr>
          <a:lstStyle/>
          <a:p>
            <a:pPr marL="0" indent="0" algn="ctr">
              <a:buNone/>
            </a:pPr>
            <a:r>
              <a:rPr lang="en-GB" b="0" i="0" dirty="0">
                <a:solidFill>
                  <a:srgbClr val="141823"/>
                </a:solidFill>
                <a:effectLst/>
                <a:latin typeface="Trebuchet MS" panose="020B0603020202020204" pitchFamily="34" charset="0"/>
              </a:rPr>
              <a:t>Always the same hills</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Crowd the horizon,</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Remote witness</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Of the still scene.</a:t>
            </a:r>
            <a:br>
              <a:rPr lang="en-GB" b="0" i="0" dirty="0">
                <a:solidFill>
                  <a:srgbClr val="141823"/>
                </a:solidFill>
                <a:effectLst/>
                <a:latin typeface="Trebuchet MS" panose="020B0603020202020204" pitchFamily="34" charset="0"/>
              </a:rPr>
            </a:b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And in the foreground</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The tall Cross,</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Sombre, untenanted,</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Aches for the Body</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That is back in the cradle</a:t>
            </a:r>
            <a:br>
              <a:rPr lang="en-GB" b="0" i="0" dirty="0">
                <a:solidFill>
                  <a:srgbClr val="141823"/>
                </a:solidFill>
                <a:effectLst/>
                <a:latin typeface="Trebuchet MS" panose="020B0603020202020204" pitchFamily="34" charset="0"/>
              </a:rPr>
            </a:br>
            <a:r>
              <a:rPr lang="en-GB" b="0" i="0" dirty="0">
                <a:solidFill>
                  <a:srgbClr val="141823"/>
                </a:solidFill>
                <a:effectLst/>
                <a:latin typeface="Trebuchet MS" panose="020B0603020202020204" pitchFamily="34" charset="0"/>
              </a:rPr>
              <a:t>Of a maid's arms</a:t>
            </a:r>
          </a:p>
        </p:txBody>
      </p:sp>
      <p:sp>
        <p:nvSpPr>
          <p:cNvPr id="9" name="TextBox 8">
            <a:hlinkClick r:id="rId4"/>
            <a:extLst>
              <a:ext uri="{FF2B5EF4-FFF2-40B4-BE49-F238E27FC236}">
                <a16:creationId xmlns:a16="http://schemas.microsoft.com/office/drawing/2014/main" id="{15774108-6D32-58FF-313A-5885D24572F2}"/>
              </a:ext>
            </a:extLst>
          </p:cNvPr>
          <p:cNvSpPr txBox="1"/>
          <p:nvPr/>
        </p:nvSpPr>
        <p:spPr>
          <a:xfrm>
            <a:off x="9601200" y="6042026"/>
            <a:ext cx="1705232" cy="369332"/>
          </a:xfrm>
          <a:prstGeom prst="rect">
            <a:avLst/>
          </a:prstGeom>
          <a:noFill/>
        </p:spPr>
        <p:txBody>
          <a:bodyPr wrap="square" rtlCol="0">
            <a:spAutoFit/>
          </a:bodyPr>
          <a:lstStyle/>
          <a:p>
            <a:pPr algn="ctr"/>
            <a:r>
              <a:rPr lang="en-GB" dirty="0">
                <a:latin typeface="Trebuchet MS" panose="020B0603020202020204" pitchFamily="34" charset="0"/>
              </a:rPr>
              <a:t>R S Thomas</a:t>
            </a:r>
          </a:p>
        </p:txBody>
      </p:sp>
    </p:spTree>
    <p:extLst>
      <p:ext uri="{BB962C8B-B14F-4D97-AF65-F5344CB8AC3E}">
        <p14:creationId xmlns:p14="http://schemas.microsoft.com/office/powerpoint/2010/main" val="392248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B815-EC69-6CC1-FBB1-E9805AF688DD}"/>
              </a:ext>
            </a:extLst>
          </p:cNvPr>
          <p:cNvSpPr>
            <a:spLocks noGrp="1"/>
          </p:cNvSpPr>
          <p:nvPr>
            <p:ph type="title"/>
          </p:nvPr>
        </p:nvSpPr>
        <p:spPr>
          <a:xfrm>
            <a:off x="838200" y="365125"/>
            <a:ext cx="9912178" cy="1325563"/>
          </a:xfrm>
        </p:spPr>
        <p:txBody>
          <a:bodyPr>
            <a:normAutofit/>
          </a:bodyPr>
          <a:lstStyle/>
          <a:p>
            <a:r>
              <a:rPr lang="en-GB" sz="3600" dirty="0">
                <a:latin typeface="Trebuchet MS" panose="020B0603020202020204" pitchFamily="34" charset="0"/>
              </a:rPr>
              <a:t>Further teaching resources or research sources</a:t>
            </a:r>
          </a:p>
        </p:txBody>
      </p:sp>
      <p:sp>
        <p:nvSpPr>
          <p:cNvPr id="3" name="Content Placeholder 2">
            <a:extLst>
              <a:ext uri="{FF2B5EF4-FFF2-40B4-BE49-F238E27FC236}">
                <a16:creationId xmlns:a16="http://schemas.microsoft.com/office/drawing/2014/main" id="{BBDE557C-A9DD-FEC6-96CC-8360BFDC6FD0}"/>
              </a:ext>
            </a:extLst>
          </p:cNvPr>
          <p:cNvSpPr>
            <a:spLocks noGrp="1"/>
          </p:cNvSpPr>
          <p:nvPr>
            <p:ph idx="1"/>
          </p:nvPr>
        </p:nvSpPr>
        <p:spPr/>
        <p:txBody>
          <a:bodyPr/>
          <a:lstStyle/>
          <a:p>
            <a:endParaRPr lang="en-GB" dirty="0"/>
          </a:p>
          <a:p>
            <a:endParaRPr lang="en-GB" dirty="0"/>
          </a:p>
        </p:txBody>
      </p:sp>
      <p:sp>
        <p:nvSpPr>
          <p:cNvPr id="4" name="TextBox 3">
            <a:extLst>
              <a:ext uri="{FF2B5EF4-FFF2-40B4-BE49-F238E27FC236}">
                <a16:creationId xmlns:a16="http://schemas.microsoft.com/office/drawing/2014/main" id="{446A4F09-04F3-858E-922D-E2FF0371E0A8}"/>
              </a:ext>
            </a:extLst>
          </p:cNvPr>
          <p:cNvSpPr txBox="1"/>
          <p:nvPr/>
        </p:nvSpPr>
        <p:spPr>
          <a:xfrm>
            <a:off x="1451918" y="3016251"/>
            <a:ext cx="3429001" cy="3600986"/>
          </a:xfrm>
          <a:prstGeom prst="rect">
            <a:avLst/>
          </a:prstGeom>
          <a:noFill/>
        </p:spPr>
        <p:txBody>
          <a:bodyPr wrap="square" rtlCol="0">
            <a:spAutoFit/>
          </a:bodyPr>
          <a:lstStyle/>
          <a:p>
            <a:pPr algn="l"/>
            <a:r>
              <a:rPr lang="en-GB" b="0" i="0" dirty="0">
                <a:effectLst/>
                <a:latin typeface="Trebuchet MS" panose="020B0603020202020204" pitchFamily="34" charset="0"/>
              </a:rPr>
              <a:t>Luke 2:34–35</a:t>
            </a:r>
          </a:p>
          <a:p>
            <a:pPr algn="just"/>
            <a:endParaRPr lang="en-GB" b="0" i="0" baseline="30000" dirty="0">
              <a:effectLst/>
              <a:latin typeface="Trebuchet MS" panose="020B0603020202020204" pitchFamily="34" charset="0"/>
            </a:endParaRPr>
          </a:p>
          <a:p>
            <a:pPr algn="just"/>
            <a:r>
              <a:rPr lang="en-GB" b="0" i="0" baseline="30000" dirty="0">
                <a:effectLst/>
                <a:latin typeface="Trebuchet MS" panose="020B0603020202020204" pitchFamily="34" charset="0"/>
              </a:rPr>
              <a:t>34</a:t>
            </a:r>
            <a:r>
              <a:rPr lang="en-GB" b="0" i="0" dirty="0">
                <a:effectLst/>
                <a:latin typeface="Trebuchet MS" panose="020B0603020202020204" pitchFamily="34" charset="0"/>
              </a:rPr>
              <a:t>and Simeon blessed them and said to Mary his mother,</a:t>
            </a:r>
          </a:p>
          <a:p>
            <a:pPr algn="just"/>
            <a:r>
              <a:rPr lang="en-GB" b="0" i="0" dirty="0">
                <a:effectLst/>
                <a:latin typeface="Trebuchet MS" panose="020B0603020202020204" pitchFamily="34" charset="0"/>
              </a:rPr>
              <a:t>“Behold, this child is set for the fall and rising of many in Israel,</a:t>
            </a:r>
          </a:p>
          <a:p>
            <a:pPr algn="just"/>
            <a:r>
              <a:rPr lang="en-GB" b="0" i="0" dirty="0">
                <a:effectLst/>
                <a:latin typeface="Trebuchet MS" panose="020B0603020202020204" pitchFamily="34" charset="0"/>
              </a:rPr>
              <a:t>and for a sign that is spoken against</a:t>
            </a:r>
          </a:p>
          <a:p>
            <a:pPr algn="just"/>
            <a:r>
              <a:rPr lang="en-GB" b="0" i="0" baseline="30000" dirty="0">
                <a:effectLst/>
                <a:latin typeface="Trebuchet MS" panose="020B0603020202020204" pitchFamily="34" charset="0"/>
              </a:rPr>
              <a:t>35</a:t>
            </a:r>
            <a:r>
              <a:rPr lang="en-GB" b="0" i="0" dirty="0">
                <a:effectLst/>
                <a:latin typeface="Trebuchet MS" panose="020B0603020202020204" pitchFamily="34" charset="0"/>
              </a:rPr>
              <a:t>(and a sword will pierce through your own soul also),</a:t>
            </a:r>
          </a:p>
          <a:p>
            <a:pPr algn="just"/>
            <a:r>
              <a:rPr lang="en-GB" b="0" i="0" dirty="0">
                <a:effectLst/>
                <a:latin typeface="Trebuchet MS" panose="020B0603020202020204" pitchFamily="34" charset="0"/>
              </a:rPr>
              <a:t>that thoughts out of many hearts may be revealed.”</a:t>
            </a:r>
          </a:p>
        </p:txBody>
      </p:sp>
      <p:pic>
        <p:nvPicPr>
          <p:cNvPr id="6" name="Graphic 5">
            <a:hlinkClick r:id="rId4"/>
            <a:extLst>
              <a:ext uri="{FF2B5EF4-FFF2-40B4-BE49-F238E27FC236}">
                <a16:creationId xmlns:a16="http://schemas.microsoft.com/office/drawing/2014/main" id="{78D29D6B-01FB-C421-FACE-43BF9D6048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0919" y="1623521"/>
            <a:ext cx="5581121" cy="883508"/>
          </a:xfrm>
          <a:prstGeom prst="rect">
            <a:avLst/>
          </a:prstGeom>
        </p:spPr>
      </p:pic>
      <p:sp>
        <p:nvSpPr>
          <p:cNvPr id="5" name="TextBox 4">
            <a:extLst>
              <a:ext uri="{FF2B5EF4-FFF2-40B4-BE49-F238E27FC236}">
                <a16:creationId xmlns:a16="http://schemas.microsoft.com/office/drawing/2014/main" id="{195F0077-5890-C50F-07D1-5AFD450A1B89}"/>
              </a:ext>
            </a:extLst>
          </p:cNvPr>
          <p:cNvSpPr txBox="1"/>
          <p:nvPr/>
        </p:nvSpPr>
        <p:spPr>
          <a:xfrm>
            <a:off x="8178800" y="2949084"/>
            <a:ext cx="3175000" cy="646331"/>
          </a:xfrm>
          <a:prstGeom prst="rect">
            <a:avLst/>
          </a:prstGeom>
          <a:noFill/>
        </p:spPr>
        <p:txBody>
          <a:bodyPr wrap="square" rtlCol="0">
            <a:spAutoFit/>
          </a:bodyPr>
          <a:lstStyle/>
          <a:p>
            <a:r>
              <a:rPr lang="en-GB" dirty="0">
                <a:latin typeface="Trebuchet MS" panose="020B0603020202020204" pitchFamily="34" charset="0"/>
              </a:rPr>
              <a:t>Click on the VCS title to be the linked to the resources</a:t>
            </a:r>
          </a:p>
        </p:txBody>
      </p:sp>
    </p:spTree>
    <p:extLst>
      <p:ext uri="{BB962C8B-B14F-4D97-AF65-F5344CB8AC3E}">
        <p14:creationId xmlns:p14="http://schemas.microsoft.com/office/powerpoint/2010/main" val="9075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
            <a:lum/>
          </a:blip>
          <a:srcRect/>
          <a:stretch>
            <a:fillRect t="-21000" b="-21000"/>
          </a:stretch>
        </a:blip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06FF05-27F8-5130-2194-FD4E60B8BAB2}"/>
              </a:ext>
            </a:extLst>
          </p:cNvPr>
          <p:cNvSpPr>
            <a:spLocks noGrp="1"/>
          </p:cNvSpPr>
          <p:nvPr>
            <p:ph type="title"/>
          </p:nvPr>
        </p:nvSpPr>
        <p:spPr>
          <a:xfrm>
            <a:off x="841242" y="4643206"/>
            <a:ext cx="5159849" cy="1488172"/>
          </a:xfrm>
        </p:spPr>
        <p:txBody>
          <a:bodyPr anchor="ctr">
            <a:normAutofit/>
          </a:bodyPr>
          <a:lstStyle/>
          <a:p>
            <a:r>
              <a:rPr lang="en-GB" sz="4000">
                <a:latin typeface="Trebuchet MS" panose="020B0603020202020204" pitchFamily="34" charset="0"/>
              </a:rPr>
              <a:t>Prayer Writing Frames</a:t>
            </a:r>
          </a:p>
        </p:txBody>
      </p:sp>
      <p:sp>
        <p:nvSpPr>
          <p:cNvPr id="34" name="Content Placeholder 29">
            <a:extLst>
              <a:ext uri="{FF2B5EF4-FFF2-40B4-BE49-F238E27FC236}">
                <a16:creationId xmlns:a16="http://schemas.microsoft.com/office/drawing/2014/main" id="{8DB961B1-420C-A81D-4C00-D42E22B2FFC6}"/>
              </a:ext>
            </a:extLst>
          </p:cNvPr>
          <p:cNvSpPr>
            <a:spLocks noGrp="1"/>
          </p:cNvSpPr>
          <p:nvPr>
            <p:ph idx="1"/>
          </p:nvPr>
        </p:nvSpPr>
        <p:spPr>
          <a:xfrm>
            <a:off x="6190910" y="4643206"/>
            <a:ext cx="4992906" cy="1488173"/>
          </a:xfrm>
        </p:spPr>
        <p:txBody>
          <a:bodyPr anchor="ctr">
            <a:normAutofit/>
          </a:bodyPr>
          <a:lstStyle/>
          <a:p>
            <a:endParaRPr lang="en-US" sz="2000"/>
          </a:p>
        </p:txBody>
      </p:sp>
      <p:graphicFrame>
        <p:nvGraphicFramePr>
          <p:cNvPr id="35" name="Content Placeholder 3">
            <a:extLst>
              <a:ext uri="{FF2B5EF4-FFF2-40B4-BE49-F238E27FC236}">
                <a16:creationId xmlns:a16="http://schemas.microsoft.com/office/drawing/2014/main" id="{63489A99-F750-A836-B254-7BA8B910D8F5}"/>
              </a:ext>
            </a:extLst>
          </p:cNvPr>
          <p:cNvGraphicFramePr>
            <a:graphicFrameLocks/>
          </p:cNvGraphicFramePr>
          <p:nvPr>
            <p:extLst>
              <p:ext uri="{D42A27DB-BD31-4B8C-83A1-F6EECF244321}">
                <p14:modId xmlns:p14="http://schemas.microsoft.com/office/powerpoint/2010/main" val="734882763"/>
              </p:ext>
            </p:extLst>
          </p:nvPr>
        </p:nvGraphicFramePr>
        <p:xfrm>
          <a:off x="835159" y="493816"/>
          <a:ext cx="10515588" cy="4330599"/>
        </p:xfrm>
        <a:graphic>
          <a:graphicData uri="http://schemas.openxmlformats.org/drawingml/2006/table">
            <a:tbl>
              <a:tblPr firstRow="1" firstCol="1" bandRow="1">
                <a:noFill/>
                <a:tableStyleId>{8EC20E35-A176-4012-BC5E-935CFFF8708E}</a:tableStyleId>
              </a:tblPr>
              <a:tblGrid>
                <a:gridCol w="1908255">
                  <a:extLst>
                    <a:ext uri="{9D8B030D-6E8A-4147-A177-3AD203B41FA5}">
                      <a16:colId xmlns:a16="http://schemas.microsoft.com/office/drawing/2014/main" val="1909726465"/>
                    </a:ext>
                  </a:extLst>
                </a:gridCol>
                <a:gridCol w="8607333">
                  <a:extLst>
                    <a:ext uri="{9D8B030D-6E8A-4147-A177-3AD203B41FA5}">
                      <a16:colId xmlns:a16="http://schemas.microsoft.com/office/drawing/2014/main" val="996787741"/>
                    </a:ext>
                  </a:extLst>
                </a:gridCol>
              </a:tblGrid>
              <a:tr h="607606">
                <a:tc>
                  <a:txBody>
                    <a:bodyPr/>
                    <a:lstStyle/>
                    <a:p>
                      <a:pPr>
                        <a:lnSpc>
                          <a:spcPct val="107000"/>
                        </a:lnSpc>
                        <a:spcAft>
                          <a:spcPts val="800"/>
                        </a:spcAft>
                      </a:pPr>
                      <a:r>
                        <a:rPr lang="en-GB" sz="1800" b="1" cap="none" spc="60" dirty="0">
                          <a:solidFill>
                            <a:schemeClr val="tx1"/>
                          </a:solidFill>
                          <a:effectLst/>
                          <a:latin typeface="Trebuchet MS" panose="020B0603020202020204" pitchFamily="34" charset="0"/>
                        </a:rPr>
                        <a:t>Thumb</a:t>
                      </a:r>
                      <a:endParaRPr lang="en-GB" sz="1800" b="1" cap="none" spc="6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137075" marB="137075" anchor="b">
                    <a:lnL w="12700" cmpd="sng">
                      <a:noFill/>
                    </a:lnL>
                    <a:lnR w="12700" cmpd="sng">
                      <a:noFill/>
                    </a:lnR>
                    <a:lnT w="12700" cmpd="sng">
                      <a:noFill/>
                    </a:lnT>
                    <a:lnB w="38100" cmpd="sng">
                      <a:noFill/>
                    </a:lnB>
                    <a:noFill/>
                  </a:tcPr>
                </a:tc>
                <a:tc>
                  <a:txBody>
                    <a:bodyPr/>
                    <a:lstStyle/>
                    <a:p>
                      <a:pPr>
                        <a:lnSpc>
                          <a:spcPct val="107000"/>
                        </a:lnSpc>
                        <a:spcAft>
                          <a:spcPts val="800"/>
                        </a:spcAft>
                      </a:pPr>
                      <a:r>
                        <a:rPr lang="en-GB" sz="2400" b="0" cap="none" spc="60" dirty="0">
                          <a:solidFill>
                            <a:schemeClr val="tx1"/>
                          </a:solidFill>
                          <a:effectLst/>
                          <a:latin typeface="Trebuchet MS" panose="020B0603020202020204" pitchFamily="34" charset="0"/>
                        </a:rPr>
                        <a:t>Family – Those closest to us</a:t>
                      </a:r>
                      <a:endParaRPr lang="en-GB" sz="2400" b="0" cap="none" spc="6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137075" marB="137075" anchor="b">
                    <a:lnL w="12700" cmpd="sng">
                      <a:noFill/>
                    </a:lnL>
                    <a:lnR w="12700" cmpd="sng">
                      <a:noFill/>
                    </a:lnR>
                    <a:lnT w="12700" cmpd="sng">
                      <a:noFill/>
                    </a:lnT>
                    <a:lnB w="38100" cmpd="sng">
                      <a:noFill/>
                    </a:lnB>
                    <a:noFill/>
                  </a:tcPr>
                </a:tc>
                <a:extLst>
                  <a:ext uri="{0D108BD9-81ED-4DB2-BD59-A6C34878D82A}">
                    <a16:rowId xmlns:a16="http://schemas.microsoft.com/office/drawing/2014/main" val="2136294533"/>
                  </a:ext>
                </a:extLst>
              </a:tr>
              <a:tr h="954387">
                <a:tc>
                  <a:txBody>
                    <a:bodyPr/>
                    <a:lstStyle/>
                    <a:p>
                      <a:pPr>
                        <a:lnSpc>
                          <a:spcPct val="107000"/>
                        </a:lnSpc>
                        <a:spcAft>
                          <a:spcPts val="800"/>
                        </a:spcAft>
                      </a:pPr>
                      <a:r>
                        <a:rPr lang="en-GB" sz="1800" b="1" cap="none" spc="0" dirty="0">
                          <a:solidFill>
                            <a:schemeClr val="tx1"/>
                          </a:solidFill>
                          <a:effectLst/>
                          <a:latin typeface="Trebuchet MS" panose="020B0603020202020204" pitchFamily="34" charset="0"/>
                        </a:rPr>
                        <a:t> Fore finger</a:t>
                      </a:r>
                      <a:endParaRPr lang="en-GB" sz="1800" b="1" cap="none" spc="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ap="flat" cmpd="sng" algn="ctr">
                      <a:noFill/>
                      <a:prstDash val="solid"/>
                    </a:lnL>
                    <a:lnR w="12700" cmpd="sng">
                      <a:noFill/>
                      <a:prstDash val="solid"/>
                    </a:lnR>
                    <a:lnT w="38100" cmpd="sng">
                      <a:noFill/>
                    </a:lnT>
                    <a:lnB w="12700" cmpd="sng">
                      <a:noFill/>
                      <a:prstDash val="solid"/>
                    </a:lnB>
                    <a:noFill/>
                  </a:tcPr>
                </a:tc>
                <a:tc>
                  <a:txBody>
                    <a:bodyPr/>
                    <a:lstStyle/>
                    <a:p>
                      <a:pPr>
                        <a:lnSpc>
                          <a:spcPct val="107000"/>
                        </a:lnSpc>
                        <a:spcAft>
                          <a:spcPts val="800"/>
                        </a:spcAft>
                      </a:pPr>
                      <a:r>
                        <a:rPr lang="en-GB" sz="2400" cap="none" spc="0" dirty="0">
                          <a:solidFill>
                            <a:schemeClr val="tx1"/>
                          </a:solidFill>
                          <a:effectLst/>
                          <a:latin typeface="Trebuchet MS" panose="020B0603020202020204" pitchFamily="34" charset="0"/>
                        </a:rPr>
                        <a:t>Teachers - Those who teach us and guide us and point us in the right direction.</a:t>
                      </a:r>
                      <a:endParaRPr lang="en-GB" sz="2400" cap="none" spc="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108464894"/>
                  </a:ext>
                </a:extLst>
              </a:tr>
              <a:tr h="563247">
                <a:tc>
                  <a:txBody>
                    <a:bodyPr/>
                    <a:lstStyle/>
                    <a:p>
                      <a:pPr>
                        <a:lnSpc>
                          <a:spcPct val="107000"/>
                        </a:lnSpc>
                        <a:spcAft>
                          <a:spcPts val="800"/>
                        </a:spcAft>
                      </a:pPr>
                      <a:r>
                        <a:rPr lang="en-GB" sz="1800" b="1" cap="none" spc="0">
                          <a:solidFill>
                            <a:schemeClr val="tx1"/>
                          </a:solidFill>
                          <a:effectLst/>
                          <a:latin typeface="Trebuchet MS" panose="020B0603020202020204" pitchFamily="34" charset="0"/>
                        </a:rPr>
                        <a:t>Middle finger</a:t>
                      </a:r>
                      <a:endParaRPr lang="en-GB" sz="1800" b="1" cap="none" spc="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2400" cap="none" spc="0" dirty="0">
                          <a:solidFill>
                            <a:schemeClr val="tx1"/>
                          </a:solidFill>
                          <a:effectLst/>
                          <a:latin typeface="Trebuchet MS" panose="020B0603020202020204" pitchFamily="34" charset="0"/>
                        </a:rPr>
                        <a:t>Leaders – Those with responsibility over others.</a:t>
                      </a:r>
                      <a:endParaRPr lang="en-GB" sz="2400" cap="none" spc="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794456293"/>
                  </a:ext>
                </a:extLst>
              </a:tr>
              <a:tr h="954387">
                <a:tc>
                  <a:txBody>
                    <a:bodyPr/>
                    <a:lstStyle/>
                    <a:p>
                      <a:pPr>
                        <a:lnSpc>
                          <a:spcPct val="107000"/>
                        </a:lnSpc>
                        <a:spcAft>
                          <a:spcPts val="800"/>
                        </a:spcAft>
                      </a:pPr>
                      <a:r>
                        <a:rPr lang="en-GB" sz="1800" b="1" cap="none" spc="0">
                          <a:solidFill>
                            <a:schemeClr val="tx1"/>
                          </a:solidFill>
                          <a:effectLst/>
                          <a:latin typeface="Trebuchet MS" panose="020B0603020202020204" pitchFamily="34" charset="0"/>
                        </a:rPr>
                        <a:t>Ring Finger</a:t>
                      </a:r>
                      <a:endParaRPr lang="en-GB" sz="1800" b="1" cap="none" spc="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nSpc>
                          <a:spcPct val="107000"/>
                        </a:lnSpc>
                        <a:spcAft>
                          <a:spcPts val="800"/>
                        </a:spcAft>
                      </a:pPr>
                      <a:r>
                        <a:rPr lang="en-GB" sz="2400" cap="none" spc="0" dirty="0">
                          <a:solidFill>
                            <a:schemeClr val="tx1"/>
                          </a:solidFill>
                          <a:effectLst/>
                          <a:latin typeface="Trebuchet MS" panose="020B0603020202020204" pitchFamily="34" charset="0"/>
                        </a:rPr>
                        <a:t>Caretakers - People who commit to caring for us in our communities: Health &amp; Medical/ Site Staff/ Lunchtime SMSA</a:t>
                      </a:r>
                      <a:endParaRPr lang="en-GB" sz="2400" cap="none" spc="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34662114"/>
                  </a:ext>
                </a:extLst>
              </a:tr>
              <a:tr h="563247">
                <a:tc>
                  <a:txBody>
                    <a:bodyPr/>
                    <a:lstStyle/>
                    <a:p>
                      <a:pPr>
                        <a:lnSpc>
                          <a:spcPct val="107000"/>
                        </a:lnSpc>
                        <a:spcAft>
                          <a:spcPts val="800"/>
                        </a:spcAft>
                      </a:pPr>
                      <a:r>
                        <a:rPr lang="en-GB" sz="1800" b="1" cap="none" spc="0">
                          <a:solidFill>
                            <a:schemeClr val="tx1"/>
                          </a:solidFill>
                          <a:effectLst/>
                          <a:latin typeface="Trebuchet MS" panose="020B0603020202020204" pitchFamily="34" charset="0"/>
                        </a:rPr>
                        <a:t>Little finger</a:t>
                      </a:r>
                      <a:endParaRPr lang="en-GB" sz="1800" b="1" cap="none" spc="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2400" cap="none" spc="0" dirty="0">
                          <a:solidFill>
                            <a:schemeClr val="tx1"/>
                          </a:solidFill>
                          <a:effectLst/>
                          <a:latin typeface="Trebuchet MS" panose="020B0603020202020204" pitchFamily="34" charset="0"/>
                        </a:rPr>
                        <a:t>‘Least of these’ – Often the smallest or most unseen, yet much loved by God</a:t>
                      </a:r>
                      <a:endParaRPr lang="en-GB" sz="2400" cap="none" spc="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39955" marR="239955" marT="0" marB="137075">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2357766397"/>
                  </a:ext>
                </a:extLst>
              </a:tr>
            </a:tbl>
          </a:graphicData>
        </a:graphic>
      </p:graphicFrame>
    </p:spTree>
    <p:extLst>
      <p:ext uri="{BB962C8B-B14F-4D97-AF65-F5344CB8AC3E}">
        <p14:creationId xmlns:p14="http://schemas.microsoft.com/office/powerpoint/2010/main" val="336821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FF05-27F8-5130-2194-FD4E60B8BAB2}"/>
              </a:ext>
            </a:extLst>
          </p:cNvPr>
          <p:cNvSpPr>
            <a:spLocks noGrp="1"/>
          </p:cNvSpPr>
          <p:nvPr>
            <p:ph type="title"/>
          </p:nvPr>
        </p:nvSpPr>
        <p:spPr>
          <a:xfrm>
            <a:off x="838200" y="88901"/>
            <a:ext cx="10515600" cy="402765"/>
          </a:xfrm>
        </p:spPr>
        <p:txBody>
          <a:bodyPr>
            <a:normAutofit fontScale="90000"/>
          </a:bodyPr>
          <a:lstStyle/>
          <a:p>
            <a:r>
              <a:rPr lang="en-GB" dirty="0">
                <a:latin typeface="Trebuchet MS" panose="020B0603020202020204" pitchFamily="34" charset="0"/>
              </a:rPr>
              <a:t>Prayer Writing Frames</a:t>
            </a:r>
          </a:p>
        </p:txBody>
      </p:sp>
      <p:graphicFrame>
        <p:nvGraphicFramePr>
          <p:cNvPr id="4" name="Content Placeholder 3">
            <a:extLst>
              <a:ext uri="{FF2B5EF4-FFF2-40B4-BE49-F238E27FC236}">
                <a16:creationId xmlns:a16="http://schemas.microsoft.com/office/drawing/2014/main" id="{10FCFC61-DEEC-ABB0-0916-3270A76080AB}"/>
              </a:ext>
            </a:extLst>
          </p:cNvPr>
          <p:cNvGraphicFramePr>
            <a:graphicFrameLocks noGrp="1"/>
          </p:cNvGraphicFramePr>
          <p:nvPr>
            <p:ph idx="1"/>
            <p:extLst>
              <p:ext uri="{D42A27DB-BD31-4B8C-83A1-F6EECF244321}">
                <p14:modId xmlns:p14="http://schemas.microsoft.com/office/powerpoint/2010/main" val="2013682201"/>
              </p:ext>
            </p:extLst>
          </p:nvPr>
        </p:nvGraphicFramePr>
        <p:xfrm>
          <a:off x="412750" y="491666"/>
          <a:ext cx="11366500" cy="6394450"/>
        </p:xfrm>
        <a:graphic>
          <a:graphicData uri="http://schemas.openxmlformats.org/drawingml/2006/table">
            <a:tbl>
              <a:tblPr firstRow="1" firstCol="1" bandRow="1">
                <a:tableStyleId>{5C22544A-7EE6-4342-B048-85BDC9FD1C3A}</a:tableStyleId>
              </a:tblPr>
              <a:tblGrid>
                <a:gridCol w="1543050">
                  <a:extLst>
                    <a:ext uri="{9D8B030D-6E8A-4147-A177-3AD203B41FA5}">
                      <a16:colId xmlns:a16="http://schemas.microsoft.com/office/drawing/2014/main" val="4246889209"/>
                    </a:ext>
                  </a:extLst>
                </a:gridCol>
                <a:gridCol w="2222500">
                  <a:extLst>
                    <a:ext uri="{9D8B030D-6E8A-4147-A177-3AD203B41FA5}">
                      <a16:colId xmlns:a16="http://schemas.microsoft.com/office/drawing/2014/main" val="4226197616"/>
                    </a:ext>
                  </a:extLst>
                </a:gridCol>
                <a:gridCol w="4254500">
                  <a:extLst>
                    <a:ext uri="{9D8B030D-6E8A-4147-A177-3AD203B41FA5}">
                      <a16:colId xmlns:a16="http://schemas.microsoft.com/office/drawing/2014/main" val="3861234111"/>
                    </a:ext>
                  </a:extLst>
                </a:gridCol>
                <a:gridCol w="3346450">
                  <a:extLst>
                    <a:ext uri="{9D8B030D-6E8A-4147-A177-3AD203B41FA5}">
                      <a16:colId xmlns:a16="http://schemas.microsoft.com/office/drawing/2014/main" val="2082169506"/>
                    </a:ext>
                  </a:extLst>
                </a:gridCol>
              </a:tblGrid>
              <a:tr h="83442">
                <a:tc>
                  <a:txBody>
                    <a:bodyPr/>
                    <a:lstStyle/>
                    <a:p>
                      <a:pPr>
                        <a:lnSpc>
                          <a:spcPct val="107000"/>
                        </a:lnSpc>
                        <a:spcAft>
                          <a:spcPts val="0"/>
                        </a:spcAft>
                      </a:pPr>
                      <a:r>
                        <a:rPr lang="en-GB" sz="1400" dirty="0">
                          <a:effectLst/>
                        </a:rPr>
                        <a:t>Theme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a:txBody>
                    <a:bodyPr/>
                    <a:lstStyle/>
                    <a:p>
                      <a:pPr>
                        <a:lnSpc>
                          <a:spcPct val="107000"/>
                        </a:lnSpc>
                        <a:spcAft>
                          <a:spcPts val="0"/>
                        </a:spcAft>
                      </a:pPr>
                      <a:r>
                        <a:rPr lang="en-GB" sz="1400" dirty="0">
                          <a:effectLst/>
                        </a:rPr>
                        <a:t>Section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a:txBody>
                    <a:bodyPr/>
                    <a:lstStyle/>
                    <a:p>
                      <a:pPr>
                        <a:lnSpc>
                          <a:spcPct val="107000"/>
                        </a:lnSpc>
                        <a:spcAft>
                          <a:spcPts val="0"/>
                        </a:spcAft>
                      </a:pPr>
                      <a:r>
                        <a:rPr lang="en-GB" sz="1400" dirty="0">
                          <a:effectLst/>
                        </a:rPr>
                        <a:t>Intercessions Sentence starters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a:txBody>
                    <a:bodyPr/>
                    <a:lstStyle/>
                    <a:p>
                      <a:pPr>
                        <a:lnSpc>
                          <a:spcPct val="107000"/>
                        </a:lnSpc>
                        <a:spcAft>
                          <a:spcPts val="0"/>
                        </a:spcAft>
                      </a:pPr>
                      <a:r>
                        <a:rPr lang="en-GB" sz="1400" dirty="0">
                          <a:effectLst/>
                        </a:rPr>
                        <a:t>Purpose/ Intent/ SC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extLst>
                  <a:ext uri="{0D108BD9-81ED-4DB2-BD59-A6C34878D82A}">
                    <a16:rowId xmlns:a16="http://schemas.microsoft.com/office/drawing/2014/main" val="2288642722"/>
                  </a:ext>
                </a:extLst>
              </a:tr>
              <a:tr h="630449">
                <a:tc rowSpan="2">
                  <a:txBody>
                    <a:bodyPr/>
                    <a:lstStyle/>
                    <a:p>
                      <a:pPr>
                        <a:lnSpc>
                          <a:spcPct val="107000"/>
                        </a:lnSpc>
                        <a:spcAft>
                          <a:spcPts val="0"/>
                        </a:spcAft>
                      </a:pPr>
                      <a:r>
                        <a:rPr lang="en-GB" sz="1200" dirty="0">
                          <a:effectLst/>
                        </a:rPr>
                        <a:t>Opening up to God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rowSpan="2">
                  <a:txBody>
                    <a:bodyPr/>
                    <a:lstStyle/>
                    <a:p>
                      <a:pPr>
                        <a:lnSpc>
                          <a:spcPct val="107000"/>
                        </a:lnSpc>
                        <a:spcAft>
                          <a:spcPts val="0"/>
                        </a:spcAft>
                      </a:pPr>
                      <a:r>
                        <a:rPr lang="en-GB" sz="1200" dirty="0">
                          <a:effectLst/>
                        </a:rPr>
                        <a:t>Opening Address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Loving/ Merciful/Gracious God,</a:t>
                      </a:r>
                    </a:p>
                    <a:p>
                      <a:pPr>
                        <a:lnSpc>
                          <a:spcPct val="107000"/>
                        </a:lnSpc>
                        <a:spcAft>
                          <a:spcPts val="0"/>
                        </a:spcAft>
                      </a:pPr>
                      <a:r>
                        <a:rPr lang="en-GB" sz="1200">
                          <a:effectLst/>
                        </a:rPr>
                        <a:t> </a:t>
                      </a:r>
                    </a:p>
                    <a:p>
                      <a:pPr>
                        <a:lnSpc>
                          <a:spcPct val="107000"/>
                        </a:lnSpc>
                        <a:spcAft>
                          <a:spcPts val="0"/>
                        </a:spcAft>
                      </a:pPr>
                      <a:r>
                        <a:rPr lang="en-GB" sz="1200">
                          <a:effectLst/>
                        </a:rPr>
                        <a:t>We give you thanks for…</a:t>
                      </a:r>
                    </a:p>
                    <a:p>
                      <a:pPr>
                        <a:lnSpc>
                          <a:spcPct val="107000"/>
                        </a:lnSpc>
                        <a:spcAft>
                          <a:spcPts val="0"/>
                        </a:spcAft>
                      </a:pPr>
                      <a:r>
                        <a:rPr lang="en-GB" sz="1200">
                          <a:effectLst/>
                        </a:rPr>
                        <a:t> </a:t>
                      </a:r>
                    </a:p>
                    <a:p>
                      <a:pPr>
                        <a:lnSpc>
                          <a:spcPct val="107000"/>
                        </a:lnSpc>
                        <a:spcAft>
                          <a:spcPts val="0"/>
                        </a:spcAft>
                      </a:pPr>
                      <a:r>
                        <a:rPr lang="en-GB" sz="1200">
                          <a:effectLst/>
                        </a:rPr>
                        <a:t>We bring to you our needs and the needs of your world BECAUSE….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dirty="0">
                          <a:effectLst/>
                        </a:rPr>
                        <a:t>Relational Opening/ Orientation setting Articulating the nature and personhood of God</a:t>
                      </a:r>
                    </a:p>
                    <a:p>
                      <a:pPr>
                        <a:lnSpc>
                          <a:spcPct val="107000"/>
                        </a:lnSpc>
                        <a:spcAft>
                          <a:spcPts val="0"/>
                        </a:spcAft>
                      </a:pPr>
                      <a:r>
                        <a:rPr lang="en-GB" sz="1200" dirty="0">
                          <a:effectLst/>
                        </a:rPr>
                        <a:t>Giving thanks and voicing needs/challenges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430605125"/>
                  </a:ext>
                </a:extLst>
              </a:tr>
              <a:tr h="220194">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200">
                          <a:effectLst/>
                        </a:rPr>
                        <a:t>Call: Lord in your mercy</a:t>
                      </a:r>
                    </a:p>
                    <a:p>
                      <a:pPr>
                        <a:lnSpc>
                          <a:spcPct val="107000"/>
                        </a:lnSpc>
                        <a:spcAft>
                          <a:spcPts val="0"/>
                        </a:spcAft>
                      </a:pPr>
                      <a:r>
                        <a:rPr lang="en-GB" sz="1200">
                          <a:effectLst/>
                        </a:rPr>
                        <a:t>Response: Hear our prayer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2869702987"/>
                  </a:ext>
                </a:extLst>
              </a:tr>
              <a:tr h="170747">
                <a:tc rowSpan="4">
                  <a:txBody>
                    <a:bodyPr/>
                    <a:lstStyle/>
                    <a:p>
                      <a:pPr>
                        <a:lnSpc>
                          <a:spcPct val="107000"/>
                        </a:lnSpc>
                        <a:spcAft>
                          <a:spcPts val="0"/>
                        </a:spcAft>
                      </a:pPr>
                      <a:r>
                        <a:rPr lang="en-GB" sz="1200" dirty="0">
                          <a:effectLst/>
                        </a:rPr>
                        <a:t>The Church</a:t>
                      </a:r>
                    </a:p>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a:txBody>
                    <a:bodyPr/>
                    <a:lstStyle/>
                    <a:p>
                      <a:pPr>
                        <a:lnSpc>
                          <a:spcPct val="107000"/>
                        </a:lnSpc>
                        <a:spcAft>
                          <a:spcPts val="0"/>
                        </a:spcAft>
                      </a:pPr>
                      <a:r>
                        <a:rPr lang="en-GB" sz="1200" dirty="0">
                          <a:effectLst/>
                        </a:rPr>
                        <a:t>Local community/ congregation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Giving thanks and voicing needs/challenges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3197393190"/>
                  </a:ext>
                </a:extLst>
              </a:tr>
              <a:tr h="307499">
                <a:tc vMerge="1">
                  <a:txBody>
                    <a:bodyPr/>
                    <a:lstStyle/>
                    <a:p>
                      <a:endParaRPr lang="en-GB"/>
                    </a:p>
                  </a:txBody>
                  <a:tcPr/>
                </a:tc>
                <a:tc>
                  <a:txBody>
                    <a:bodyPr/>
                    <a:lstStyle/>
                    <a:p>
                      <a:pPr>
                        <a:lnSpc>
                          <a:spcPct val="107000"/>
                        </a:lnSpc>
                        <a:spcAft>
                          <a:spcPts val="0"/>
                        </a:spcAft>
                      </a:pPr>
                      <a:r>
                        <a:rPr lang="en-GB" sz="1200" dirty="0">
                          <a:effectLst/>
                        </a:rPr>
                        <a:t>Diocesan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For Senior Area &amp; Diocesan Clergy</a:t>
                      </a:r>
                    </a:p>
                    <a:p>
                      <a:pPr>
                        <a:lnSpc>
                          <a:spcPct val="107000"/>
                        </a:lnSpc>
                        <a:spcAft>
                          <a:spcPts val="0"/>
                        </a:spcAft>
                      </a:pPr>
                      <a:r>
                        <a:rPr lang="en-GB" sz="1200">
                          <a:effectLst/>
                        </a:rPr>
                        <a:t>Giving thanks and voicing needs/challenges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780462694"/>
                  </a:ext>
                </a:extLst>
              </a:tr>
              <a:tr h="170747">
                <a:tc vMerge="1">
                  <a:txBody>
                    <a:bodyPr/>
                    <a:lstStyle/>
                    <a:p>
                      <a:endParaRPr lang="en-GB"/>
                    </a:p>
                  </a:txBody>
                  <a:tcPr/>
                </a:tc>
                <a:tc rowSpan="2">
                  <a:txBody>
                    <a:bodyPr/>
                    <a:lstStyle/>
                    <a:p>
                      <a:pPr>
                        <a:lnSpc>
                          <a:spcPct val="107000"/>
                        </a:lnSpc>
                        <a:spcAft>
                          <a:spcPts val="0"/>
                        </a:spcAft>
                      </a:pPr>
                      <a:r>
                        <a:rPr lang="en-GB" sz="1200" dirty="0">
                          <a:effectLst/>
                        </a:rPr>
                        <a:t>National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Giving thanks and voicing needs/challenges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1674597078"/>
                  </a:ext>
                </a:extLst>
              </a:tr>
              <a:tr h="220194">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200">
                          <a:effectLst/>
                        </a:rPr>
                        <a:t>Call: Lord in your mercy</a:t>
                      </a:r>
                    </a:p>
                    <a:p>
                      <a:pPr>
                        <a:lnSpc>
                          <a:spcPct val="107000"/>
                        </a:lnSpc>
                        <a:spcAft>
                          <a:spcPts val="0"/>
                        </a:spcAft>
                      </a:pPr>
                      <a:r>
                        <a:rPr lang="en-GB" sz="1200">
                          <a:effectLst/>
                        </a:rPr>
                        <a:t>Response: Hear our prayer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1910073137"/>
                  </a:ext>
                </a:extLst>
              </a:tr>
              <a:tr h="513631">
                <a:tc rowSpan="2">
                  <a:txBody>
                    <a:bodyPr/>
                    <a:lstStyle/>
                    <a:p>
                      <a:pPr>
                        <a:lnSpc>
                          <a:spcPct val="107000"/>
                        </a:lnSpc>
                        <a:spcAft>
                          <a:spcPts val="0"/>
                        </a:spcAft>
                      </a:pPr>
                      <a:r>
                        <a:rPr lang="en-GB" sz="1200" dirty="0">
                          <a:effectLst/>
                        </a:rPr>
                        <a:t>The World</a:t>
                      </a:r>
                    </a:p>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rowSpan="2">
                  <a:txBody>
                    <a:bodyPr/>
                    <a:lstStyle/>
                    <a:p>
                      <a:pPr>
                        <a:lnSpc>
                          <a:spcPct val="107000"/>
                        </a:lnSpc>
                        <a:spcAft>
                          <a:spcPts val="0"/>
                        </a:spcAft>
                      </a:pPr>
                      <a:r>
                        <a:rPr lang="en-GB" sz="1200" dirty="0">
                          <a:effectLst/>
                        </a:rPr>
                        <a:t>Environmental</a:t>
                      </a:r>
                    </a:p>
                    <a:p>
                      <a:pPr>
                        <a:lnSpc>
                          <a:spcPct val="107000"/>
                        </a:lnSpc>
                        <a:spcAft>
                          <a:spcPts val="0"/>
                        </a:spcAft>
                      </a:pPr>
                      <a:r>
                        <a:rPr lang="en-GB" sz="1200" dirty="0">
                          <a:effectLst/>
                        </a:rPr>
                        <a:t>Economic</a:t>
                      </a:r>
                    </a:p>
                    <a:p>
                      <a:pPr>
                        <a:lnSpc>
                          <a:spcPct val="107000"/>
                        </a:lnSpc>
                        <a:spcAft>
                          <a:spcPts val="0"/>
                        </a:spcAft>
                      </a:pPr>
                      <a:r>
                        <a:rPr lang="en-GB" sz="1200" dirty="0">
                          <a:effectLst/>
                        </a:rPr>
                        <a:t>Social</a:t>
                      </a:r>
                    </a:p>
                    <a:p>
                      <a:pPr>
                        <a:lnSpc>
                          <a:spcPct val="107000"/>
                        </a:lnSpc>
                        <a:spcAft>
                          <a:spcPts val="0"/>
                        </a:spcAft>
                      </a:pPr>
                      <a:r>
                        <a:rPr lang="en-GB" sz="1200" dirty="0">
                          <a:effectLst/>
                        </a:rPr>
                        <a:t>Political</a:t>
                      </a:r>
                    </a:p>
                    <a:p>
                      <a:pPr>
                        <a:lnSpc>
                          <a:spcPct val="107000"/>
                        </a:lnSpc>
                        <a:spcAft>
                          <a:spcPts val="0"/>
                        </a:spcAft>
                      </a:pPr>
                      <a:r>
                        <a:rPr lang="en-GB" sz="1200" dirty="0">
                          <a:effectLst/>
                        </a:rPr>
                        <a:t>Human</a:t>
                      </a:r>
                    </a:p>
                    <a:p>
                      <a:pPr>
                        <a:lnSpc>
                          <a:spcPct val="107000"/>
                        </a:lnSpc>
                        <a:spcAft>
                          <a:spcPts val="0"/>
                        </a:spcAft>
                      </a:pPr>
                      <a:r>
                        <a:rPr lang="en-GB" sz="1200" dirty="0">
                          <a:effectLst/>
                        </a:rPr>
                        <a:t>International concerns:</a:t>
                      </a:r>
                    </a:p>
                    <a:p>
                      <a:pPr>
                        <a:lnSpc>
                          <a:spcPct val="107000"/>
                        </a:lnSpc>
                        <a:spcAft>
                          <a:spcPts val="0"/>
                        </a:spcAft>
                      </a:pPr>
                      <a:r>
                        <a:rPr lang="en-GB" sz="1200" dirty="0">
                          <a:effectLst/>
                        </a:rPr>
                        <a:t>War/ Famine/ Pestilence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1806868710"/>
                  </a:ext>
                </a:extLst>
              </a:tr>
              <a:tr h="390322">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200">
                          <a:effectLst/>
                        </a:rPr>
                        <a:t>Call: Lord in your mercy</a:t>
                      </a:r>
                    </a:p>
                    <a:p>
                      <a:pPr>
                        <a:lnSpc>
                          <a:spcPct val="107000"/>
                        </a:lnSpc>
                        <a:spcAft>
                          <a:spcPts val="0"/>
                        </a:spcAft>
                      </a:pPr>
                      <a:r>
                        <a:rPr lang="en-GB" sz="1200">
                          <a:effectLst/>
                        </a:rPr>
                        <a:t>Response: Hear our prayer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94258762"/>
                  </a:ext>
                </a:extLst>
              </a:tr>
              <a:tr h="220194">
                <a:tc rowSpan="3">
                  <a:txBody>
                    <a:bodyPr/>
                    <a:lstStyle/>
                    <a:p>
                      <a:pPr>
                        <a:lnSpc>
                          <a:spcPct val="107000"/>
                        </a:lnSpc>
                        <a:spcAft>
                          <a:spcPts val="0"/>
                        </a:spcAft>
                      </a:pPr>
                      <a:r>
                        <a:rPr lang="en-GB" sz="1200" dirty="0">
                          <a:effectLst/>
                        </a:rPr>
                        <a:t>Healing of the Sick</a:t>
                      </a:r>
                    </a:p>
                    <a:p>
                      <a:pPr>
                        <a:lnSpc>
                          <a:spcPct val="107000"/>
                        </a:lnSpc>
                        <a:spcAft>
                          <a:spcPts val="0"/>
                        </a:spcAft>
                      </a:pPr>
                      <a:r>
                        <a:rPr lang="en-GB" sz="1200" dirty="0">
                          <a:effectLst/>
                        </a:rPr>
                        <a:t>&amp;</a:t>
                      </a:r>
                    </a:p>
                    <a:p>
                      <a:pPr>
                        <a:lnSpc>
                          <a:spcPct val="107000"/>
                        </a:lnSpc>
                        <a:spcAft>
                          <a:spcPts val="0"/>
                        </a:spcAft>
                      </a:pPr>
                      <a:r>
                        <a:rPr lang="en-GB" sz="1200" dirty="0">
                          <a:effectLst/>
                        </a:rPr>
                        <a:t>Communion of Saints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solidFill>
                      <a:schemeClr val="bg1">
                        <a:lumMod val="75000"/>
                      </a:schemeClr>
                    </a:solidFill>
                  </a:tcPr>
                </a:tc>
                <a:tc>
                  <a:txBody>
                    <a:bodyPr/>
                    <a:lstStyle/>
                    <a:p>
                      <a:pPr>
                        <a:lnSpc>
                          <a:spcPct val="107000"/>
                        </a:lnSpc>
                        <a:spcAft>
                          <a:spcPts val="0"/>
                        </a:spcAft>
                      </a:pPr>
                      <a:r>
                        <a:rPr lang="en-GB" sz="1200" dirty="0">
                          <a:effectLst/>
                        </a:rPr>
                        <a:t>Sick &amp; Dying</a:t>
                      </a:r>
                    </a:p>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2896237925"/>
                  </a:ext>
                </a:extLst>
              </a:tr>
              <a:tr h="842917">
                <a:tc vMerge="1">
                  <a:txBody>
                    <a:bodyPr/>
                    <a:lstStyle/>
                    <a:p>
                      <a:endParaRPr lang="en-GB"/>
                    </a:p>
                  </a:txBody>
                  <a:tcPr/>
                </a:tc>
                <a:tc rowSpan="2">
                  <a:txBody>
                    <a:bodyPr/>
                    <a:lstStyle/>
                    <a:p>
                      <a:pPr>
                        <a:lnSpc>
                          <a:spcPct val="107000"/>
                        </a:lnSpc>
                        <a:spcAft>
                          <a:spcPts val="0"/>
                        </a:spcAft>
                      </a:pPr>
                      <a:r>
                        <a:rPr lang="en-GB" sz="1200" dirty="0">
                          <a:effectLst/>
                        </a:rPr>
                        <a:t>Dead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We pray for those who h rave died recently…</a:t>
                      </a:r>
                    </a:p>
                    <a:p>
                      <a:pPr>
                        <a:lnSpc>
                          <a:spcPct val="107000"/>
                        </a:lnSpc>
                        <a:spcAft>
                          <a:spcPts val="0"/>
                        </a:spcAft>
                      </a:pPr>
                      <a:r>
                        <a:rPr lang="en-GB" sz="1200">
                          <a:effectLst/>
                        </a:rPr>
                        <a:t> </a:t>
                      </a:r>
                    </a:p>
                    <a:p>
                      <a:pPr>
                        <a:lnSpc>
                          <a:spcPct val="107000"/>
                        </a:lnSpc>
                        <a:spcAft>
                          <a:spcPts val="0"/>
                        </a:spcAft>
                      </a:pPr>
                      <a:r>
                        <a:rPr lang="en-GB" sz="1200">
                          <a:effectLst/>
                        </a:rPr>
                        <a:t> </a:t>
                      </a:r>
                    </a:p>
                    <a:p>
                      <a:pPr>
                        <a:lnSpc>
                          <a:spcPct val="107000"/>
                        </a:lnSpc>
                        <a:spcAft>
                          <a:spcPts val="0"/>
                        </a:spcAft>
                      </a:pPr>
                      <a:r>
                        <a:rPr lang="en-GB" sz="1200">
                          <a:effectLst/>
                        </a:rPr>
                        <a:t>We pray for those whose Anniversary of death…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a:effectLst/>
                        </a:rPr>
                        <a:t>Recently deceased…</a:t>
                      </a:r>
                    </a:p>
                    <a:p>
                      <a:pPr>
                        <a:lnSpc>
                          <a:spcPct val="107000"/>
                        </a:lnSpc>
                        <a:spcAft>
                          <a:spcPts val="0"/>
                        </a:spcAft>
                      </a:pPr>
                      <a:r>
                        <a:rPr lang="en-GB" sz="1200">
                          <a:effectLst/>
                        </a:rPr>
                        <a:t>Particularly those that who died last night and were alone, afraid, unprepared or died by violence…</a:t>
                      </a:r>
                    </a:p>
                    <a:p>
                      <a:pPr>
                        <a:lnSpc>
                          <a:spcPct val="107000"/>
                        </a:lnSpc>
                        <a:spcAft>
                          <a:spcPts val="0"/>
                        </a:spcAft>
                      </a:pPr>
                      <a:r>
                        <a:rPr lang="en-GB" sz="1200">
                          <a:effectLst/>
                        </a:rPr>
                        <a:t>We pray for their families as they hear this news</a:t>
                      </a:r>
                    </a:p>
                    <a:p>
                      <a:pPr>
                        <a:lnSpc>
                          <a:spcPct val="107000"/>
                        </a:lnSpc>
                        <a:spcAft>
                          <a:spcPts val="0"/>
                        </a:spcAft>
                      </a:pPr>
                      <a:r>
                        <a:rPr lang="en-GB" sz="1200">
                          <a:effectLst/>
                        </a:rPr>
                        <a:t>We pray for those whose Anniversary of death…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926196378"/>
                  </a:ext>
                </a:extLst>
              </a:tr>
              <a:tr h="581002">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200">
                          <a:effectLst/>
                        </a:rPr>
                        <a:t>Recently deceased…</a:t>
                      </a:r>
                    </a:p>
                    <a:p>
                      <a:pPr>
                        <a:lnSpc>
                          <a:spcPct val="107000"/>
                        </a:lnSpc>
                        <a:spcAft>
                          <a:spcPts val="0"/>
                        </a:spcAft>
                      </a:pPr>
                      <a:r>
                        <a:rPr lang="en-GB" sz="1200">
                          <a:effectLst/>
                        </a:rPr>
                        <a:t>Particularly those that who died last night and were alone, afraid, unprepared or died by violence…</a:t>
                      </a:r>
                    </a:p>
                    <a:p>
                      <a:pPr>
                        <a:lnSpc>
                          <a:spcPct val="107000"/>
                        </a:lnSpc>
                        <a:spcAft>
                          <a:spcPts val="0"/>
                        </a:spcAft>
                      </a:pPr>
                      <a:r>
                        <a:rPr lang="en-GB" sz="1200">
                          <a:effectLst/>
                        </a:rPr>
                        <a:t>We pray for their families as they hear this news</a:t>
                      </a:r>
                    </a:p>
                    <a:p>
                      <a:pPr>
                        <a:lnSpc>
                          <a:spcPct val="107000"/>
                        </a:lnSpc>
                        <a:spcAft>
                          <a:spcPts val="0"/>
                        </a:spcAft>
                      </a:pPr>
                      <a:r>
                        <a:rPr lang="en-GB" sz="1200">
                          <a:effectLst/>
                        </a:rPr>
                        <a:t>We pray for those whose Anniversary of death…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tc>
                  <a:txBody>
                    <a:bodyPr/>
                    <a:lstStyle/>
                    <a:p>
                      <a:pPr>
                        <a:lnSpc>
                          <a:spcPct val="107000"/>
                        </a:lnSpc>
                        <a:spcAft>
                          <a:spcPts val="0"/>
                        </a:spcAft>
                      </a:pPr>
                      <a:r>
                        <a:rPr lang="en-GB" sz="1200" dirty="0">
                          <a:effectLst/>
                        </a:rPr>
                        <a:t> </a:t>
                      </a:r>
                    </a:p>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77" marR="33377" marT="0" marB="0">
                    <a:blipFill>
                      <a:blip r:embed="rId3">
                        <a:alphaModFix amt="4000"/>
                      </a:blip>
                      <a:tile tx="0" ty="0" sx="100000" sy="100000" flip="none" algn="tl"/>
                    </a:blipFill>
                  </a:tcPr>
                </a:tc>
                <a:extLst>
                  <a:ext uri="{0D108BD9-81ED-4DB2-BD59-A6C34878D82A}">
                    <a16:rowId xmlns:a16="http://schemas.microsoft.com/office/drawing/2014/main" val="3357438074"/>
                  </a:ext>
                </a:extLst>
              </a:tr>
            </a:tbl>
          </a:graphicData>
        </a:graphic>
      </p:graphicFrame>
    </p:spTree>
    <p:extLst>
      <p:ext uri="{BB962C8B-B14F-4D97-AF65-F5344CB8AC3E}">
        <p14:creationId xmlns:p14="http://schemas.microsoft.com/office/powerpoint/2010/main" val="138405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8" name="Content Placeholder 7" descr="A picture containing building, sculpture&#10;&#10;Description automatically generated">
            <a:extLst>
              <a:ext uri="{FF2B5EF4-FFF2-40B4-BE49-F238E27FC236}">
                <a16:creationId xmlns:a16="http://schemas.microsoft.com/office/drawing/2014/main" id="{9DA8B208-7852-3D88-DEA2-3AF9438065BA}"/>
              </a:ext>
            </a:extLst>
          </p:cNvPr>
          <p:cNvPicPr>
            <a:picLocks noGrp="1" noChangeAspect="1"/>
          </p:cNvPicPr>
          <p:nvPr>
            <p:ph sz="half" idx="4294967295"/>
          </p:nvPr>
        </p:nvPicPr>
        <p:blipFill rotWithShape="1">
          <a:blip r:embed="rId2">
            <a:alphaModFix amt="50000"/>
            <a:extLst>
              <a:ext uri="{28A0092B-C50C-407E-A947-70E740481C1C}">
                <a14:useLocalDpi xmlns:a14="http://schemas.microsoft.com/office/drawing/2010/main" val="0"/>
              </a:ext>
            </a:extLst>
          </a:blip>
          <a:srcRect b="29688"/>
          <a:stretch/>
        </p:blipFill>
        <p:spPr>
          <a:xfrm>
            <a:off x="0" y="0"/>
            <a:ext cx="12192000" cy="6858000"/>
          </a:xfrm>
          <a:prstGeom prst="rect">
            <a:avLst/>
          </a:prstGeom>
        </p:spPr>
      </p:pic>
    </p:spTree>
    <p:extLst>
      <p:ext uri="{BB962C8B-B14F-4D97-AF65-F5344CB8AC3E}">
        <p14:creationId xmlns:p14="http://schemas.microsoft.com/office/powerpoint/2010/main" val="87591945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2BC5CC0DF68645A4345281D160AC72" ma:contentTypeVersion="18" ma:contentTypeDescription="Create a new document." ma:contentTypeScope="" ma:versionID="57b40194ecc482520958baa04b6a5e9b">
  <xsd:schema xmlns:xsd="http://www.w3.org/2001/XMLSchema" xmlns:xs="http://www.w3.org/2001/XMLSchema" xmlns:p="http://schemas.microsoft.com/office/2006/metadata/properties" xmlns:ns2="c3d8c3a8-26b4-41d5-bafd-06c97dc9376b" xmlns:ns3="653654fd-b7a0-4cee-9dfd-56493ee50a87" targetNamespace="http://schemas.microsoft.com/office/2006/metadata/properties" ma:root="true" ma:fieldsID="91280fd321bf48975f9ce8c2b333dddb" ns2:_="" ns3:_="">
    <xsd:import namespace="c3d8c3a8-26b4-41d5-bafd-06c97dc9376b"/>
    <xsd:import namespace="653654fd-b7a0-4cee-9dfd-56493ee50a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d8c3a8-26b4-41d5-bafd-06c97dc937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3654fd-b7a0-4cee-9dfd-56493ee50a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22fe05d-f906-4304-baa8-35017e631339}" ma:internalName="TaxCatchAll" ma:showField="CatchAllData" ma:web="653654fd-b7a0-4cee-9dfd-56493ee50a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53654fd-b7a0-4cee-9dfd-56493ee50a87" xsi:nil="true"/>
    <lcf76f155ced4ddcb4097134ff3c332f xmlns="c3d8c3a8-26b4-41d5-bafd-06c97dc9376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FBCD0E9-B79A-4F96-B5D4-B994686E7314}"/>
</file>

<file path=customXml/itemProps2.xml><?xml version="1.0" encoding="utf-8"?>
<ds:datastoreItem xmlns:ds="http://schemas.openxmlformats.org/officeDocument/2006/customXml" ds:itemID="{ECDC7211-034C-41CC-9DB6-BEAD9D77EAD6}"/>
</file>

<file path=customXml/itemProps3.xml><?xml version="1.0" encoding="utf-8"?>
<ds:datastoreItem xmlns:ds="http://schemas.openxmlformats.org/officeDocument/2006/customXml" ds:itemID="{BA058E9D-BB1B-44D9-A4AF-2641B0E6B592}"/>
</file>

<file path=docProps/app.xml><?xml version="1.0" encoding="utf-8"?>
<Properties xmlns="http://schemas.openxmlformats.org/officeDocument/2006/extended-properties" xmlns:vt="http://schemas.openxmlformats.org/officeDocument/2006/docPropsVTypes">
  <TotalTime>6071</TotalTime>
  <Words>1110</Words>
  <Application>Microsoft Office PowerPoint</Application>
  <PresentationFormat>Widescreen</PresentationFormat>
  <Paragraphs>117</Paragraphs>
  <Slides>8</Slides>
  <Notes>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Source Sans Pro</vt:lpstr>
      <vt:lpstr>Spectral</vt:lpstr>
      <vt:lpstr>Trebuchet MS</vt:lpstr>
      <vt:lpstr>Office Theme</vt:lpstr>
      <vt:lpstr>The Pieta Prayer Writing Resource</vt:lpstr>
      <vt:lpstr>Copyright Disclaimer</vt:lpstr>
      <vt:lpstr>Prayer</vt:lpstr>
      <vt:lpstr>Pieta</vt:lpstr>
      <vt:lpstr>Further teaching resources or research sources</vt:lpstr>
      <vt:lpstr>Prayer Writing Frames</vt:lpstr>
      <vt:lpstr>Prayer Writing Frames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Pieta Icon &amp; Prayer Resource</dc:title>
  <dc:creator>Natasha Beckles</dc:creator>
  <cp:lastModifiedBy>Natasha Beckles</cp:lastModifiedBy>
  <cp:revision>4</cp:revision>
  <dcterms:created xsi:type="dcterms:W3CDTF">2022-11-28T17:19:25Z</dcterms:created>
  <dcterms:modified xsi:type="dcterms:W3CDTF">2022-12-09T10:33:52Z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0x0101007D2BC5CC0DF68645A4345281D160AC72</vt:lpwstr>
  </property>
  <property fmtid="{D5CDD505-2E9C-101B-9397-08002B2CF9AE}" pid="3" name="MediaServiceImageTags">
    <vt:lpwstr/>
  </property>
</Properties>
</file>