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6"/>
  </p:notesMasterIdLst>
  <p:sldIdLst>
    <p:sldId id="256" r:id="rId5"/>
    <p:sldId id="384" r:id="rId6"/>
    <p:sldId id="365" r:id="rId7"/>
    <p:sldId id="284" r:id="rId8"/>
    <p:sldId id="385" r:id="rId9"/>
    <p:sldId id="363" r:id="rId10"/>
    <p:sldId id="273" r:id="rId11"/>
    <p:sldId id="259" r:id="rId12"/>
    <p:sldId id="262" r:id="rId13"/>
    <p:sldId id="263" r:id="rId14"/>
    <p:sldId id="378" r:id="rId15"/>
    <p:sldId id="257" r:id="rId16"/>
    <p:sldId id="258" r:id="rId17"/>
    <p:sldId id="274" r:id="rId18"/>
    <p:sldId id="268" r:id="rId19"/>
    <p:sldId id="260" r:id="rId20"/>
    <p:sldId id="362" r:id="rId21"/>
    <p:sldId id="379" r:id="rId22"/>
    <p:sldId id="386" r:id="rId23"/>
    <p:sldId id="391" r:id="rId24"/>
    <p:sldId id="388"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893D0D2-1E4E-4C43-8746-B3B770F06C96}" v="1" dt="2023-05-18T12:48:58.78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8431" autoAdjust="0"/>
  </p:normalViewPr>
  <p:slideViewPr>
    <p:cSldViewPr snapToGrid="0">
      <p:cViewPr varScale="1">
        <p:scale>
          <a:sx n="50" d="100"/>
          <a:sy n="50" d="100"/>
        </p:scale>
        <p:origin x="1284" y="40"/>
      </p:cViewPr>
      <p:guideLst/>
    </p:cSldViewPr>
  </p:slideViewPr>
  <p:notesTextViewPr>
    <p:cViewPr>
      <p:scale>
        <a:sx n="1" d="1"/>
        <a:sy n="1" d="1"/>
      </p:scale>
      <p:origin x="0" y="0"/>
    </p:cViewPr>
  </p:notesTextViewPr>
  <p:notesViewPr>
    <p:cSldViewPr snapToGrid="0">
      <p:cViewPr varScale="1">
        <p:scale>
          <a:sx n="82" d="100"/>
          <a:sy n="82" d="100"/>
        </p:scale>
        <p:origin x="3234"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tasha Beckles" userId="4b639a41-6e93-46fd-866d-918210538ae9" providerId="ADAL" clId="{4EB82D2D-6860-4680-8F54-E15A2042D12C}"/>
    <pc:docChg chg="undo custSel addSld delSld modSld sldOrd">
      <pc:chgData name="Natasha Beckles" userId="4b639a41-6e93-46fd-866d-918210538ae9" providerId="ADAL" clId="{4EB82D2D-6860-4680-8F54-E15A2042D12C}" dt="2022-12-09T10:41:45.167" v="1955" actId="20577"/>
      <pc:docMkLst>
        <pc:docMk/>
      </pc:docMkLst>
      <pc:sldChg chg="modSp mod modNotesTx">
        <pc:chgData name="Natasha Beckles" userId="4b639a41-6e93-46fd-866d-918210538ae9" providerId="ADAL" clId="{4EB82D2D-6860-4680-8F54-E15A2042D12C}" dt="2022-12-09T08:57:54.421" v="41"/>
        <pc:sldMkLst>
          <pc:docMk/>
          <pc:sldMk cId="1599371140" sldId="256"/>
        </pc:sldMkLst>
        <pc:spChg chg="mod">
          <ac:chgData name="Natasha Beckles" userId="4b639a41-6e93-46fd-866d-918210538ae9" providerId="ADAL" clId="{4EB82D2D-6860-4680-8F54-E15A2042D12C}" dt="2022-12-09T08:56:19.279" v="39" actId="27636"/>
          <ac:spMkLst>
            <pc:docMk/>
            <pc:sldMk cId="1599371140" sldId="256"/>
            <ac:spMk id="2" creationId="{6ECCCF33-8BA1-1EA2-4A6E-C3F2785B1252}"/>
          </ac:spMkLst>
        </pc:spChg>
        <pc:picChg chg="mod">
          <ac:chgData name="Natasha Beckles" userId="4b639a41-6e93-46fd-866d-918210538ae9" providerId="ADAL" clId="{4EB82D2D-6860-4680-8F54-E15A2042D12C}" dt="2022-12-09T08:56:42.049" v="40" actId="1076"/>
          <ac:picMkLst>
            <pc:docMk/>
            <pc:sldMk cId="1599371140" sldId="256"/>
            <ac:picMk id="6" creationId="{DEBA2C24-364A-862C-D107-4184828F3A77}"/>
          </ac:picMkLst>
        </pc:picChg>
      </pc:sldChg>
      <pc:sldChg chg="modNotesTx">
        <pc:chgData name="Natasha Beckles" userId="4b639a41-6e93-46fd-866d-918210538ae9" providerId="ADAL" clId="{4EB82D2D-6860-4680-8F54-E15A2042D12C}" dt="2022-12-09T09:51:53.405" v="1783" actId="20577"/>
        <pc:sldMkLst>
          <pc:docMk/>
          <pc:sldMk cId="3649342953" sldId="257"/>
        </pc:sldMkLst>
      </pc:sldChg>
      <pc:sldChg chg="modNotesTx">
        <pc:chgData name="Natasha Beckles" userId="4b639a41-6e93-46fd-866d-918210538ae9" providerId="ADAL" clId="{4EB82D2D-6860-4680-8F54-E15A2042D12C}" dt="2022-12-09T09:34:59.400" v="1189" actId="20577"/>
        <pc:sldMkLst>
          <pc:docMk/>
          <pc:sldMk cId="1086859378" sldId="260"/>
        </pc:sldMkLst>
      </pc:sldChg>
      <pc:sldChg chg="ord">
        <pc:chgData name="Natasha Beckles" userId="4b639a41-6e93-46fd-866d-918210538ae9" providerId="ADAL" clId="{4EB82D2D-6860-4680-8F54-E15A2042D12C}" dt="2022-12-09T09:22:42.149" v="536"/>
        <pc:sldMkLst>
          <pc:docMk/>
          <pc:sldMk cId="3649477666" sldId="263"/>
        </pc:sldMkLst>
      </pc:sldChg>
      <pc:sldChg chg="modNotesTx">
        <pc:chgData name="Natasha Beckles" userId="4b639a41-6e93-46fd-866d-918210538ae9" providerId="ADAL" clId="{4EB82D2D-6860-4680-8F54-E15A2042D12C}" dt="2022-12-09T09:32:01.257" v="1042" actId="20577"/>
        <pc:sldMkLst>
          <pc:docMk/>
          <pc:sldMk cId="2968449779" sldId="268"/>
        </pc:sldMkLst>
      </pc:sldChg>
      <pc:sldChg chg="modSp del mod">
        <pc:chgData name="Natasha Beckles" userId="4b639a41-6e93-46fd-866d-918210538ae9" providerId="ADAL" clId="{4EB82D2D-6860-4680-8F54-E15A2042D12C}" dt="2022-12-09T08:58:05.324" v="44" actId="47"/>
        <pc:sldMkLst>
          <pc:docMk/>
          <pc:sldMk cId="2646575409" sldId="272"/>
        </pc:sldMkLst>
        <pc:spChg chg="mod">
          <ac:chgData name="Natasha Beckles" userId="4b639a41-6e93-46fd-866d-918210538ae9" providerId="ADAL" clId="{4EB82D2D-6860-4680-8F54-E15A2042D12C}" dt="2022-12-09T08:55:52.842" v="33" actId="14100"/>
          <ac:spMkLst>
            <pc:docMk/>
            <pc:sldMk cId="2646575409" sldId="272"/>
            <ac:spMk id="2" creationId="{6ECCCF33-8BA1-1EA2-4A6E-C3F2785B1252}"/>
          </ac:spMkLst>
        </pc:spChg>
      </pc:sldChg>
      <pc:sldChg chg="modSp mod ord">
        <pc:chgData name="Natasha Beckles" userId="4b639a41-6e93-46fd-866d-918210538ae9" providerId="ADAL" clId="{4EB82D2D-6860-4680-8F54-E15A2042D12C}" dt="2022-12-09T10:21:20.740" v="1949" actId="20577"/>
        <pc:sldMkLst>
          <pc:docMk/>
          <pc:sldMk cId="4227040910" sldId="273"/>
        </pc:sldMkLst>
        <pc:spChg chg="mod">
          <ac:chgData name="Natasha Beckles" userId="4b639a41-6e93-46fd-866d-918210538ae9" providerId="ADAL" clId="{4EB82D2D-6860-4680-8F54-E15A2042D12C}" dt="2022-12-09T10:21:20.740" v="1949" actId="20577"/>
          <ac:spMkLst>
            <pc:docMk/>
            <pc:sldMk cId="4227040910" sldId="273"/>
            <ac:spMk id="7" creationId="{FBBC031C-B7AB-3C07-9382-623B58477E55}"/>
          </ac:spMkLst>
        </pc:spChg>
      </pc:sldChg>
      <pc:sldChg chg="modSp modNotesTx">
        <pc:chgData name="Natasha Beckles" userId="4b639a41-6e93-46fd-866d-918210538ae9" providerId="ADAL" clId="{4EB82D2D-6860-4680-8F54-E15A2042D12C}" dt="2022-12-09T10:17:20.758" v="1929" actId="20577"/>
        <pc:sldMkLst>
          <pc:docMk/>
          <pc:sldMk cId="2759223265" sldId="274"/>
        </pc:sldMkLst>
        <pc:picChg chg="mod">
          <ac:chgData name="Natasha Beckles" userId="4b639a41-6e93-46fd-866d-918210538ae9" providerId="ADAL" clId="{4EB82D2D-6860-4680-8F54-E15A2042D12C}" dt="2022-12-09T09:56:49.879" v="1876"/>
          <ac:picMkLst>
            <pc:docMk/>
            <pc:sldMk cId="2759223265" sldId="274"/>
            <ac:picMk id="4" creationId="{1076B669-EA20-6727-6906-445F49179F2D}"/>
          </ac:picMkLst>
        </pc:picChg>
      </pc:sldChg>
      <pc:sldChg chg="del">
        <pc:chgData name="Natasha Beckles" userId="4b639a41-6e93-46fd-866d-918210538ae9" providerId="ADAL" clId="{4EB82D2D-6860-4680-8F54-E15A2042D12C}" dt="2022-12-09T08:54:48.817" v="30" actId="47"/>
        <pc:sldMkLst>
          <pc:docMk/>
          <pc:sldMk cId="1877409683" sldId="275"/>
        </pc:sldMkLst>
      </pc:sldChg>
      <pc:sldChg chg="del">
        <pc:chgData name="Natasha Beckles" userId="4b639a41-6e93-46fd-866d-918210538ae9" providerId="ADAL" clId="{4EB82D2D-6860-4680-8F54-E15A2042D12C}" dt="2022-12-09T08:54:48.817" v="30" actId="47"/>
        <pc:sldMkLst>
          <pc:docMk/>
          <pc:sldMk cId="1723266571" sldId="277"/>
        </pc:sldMkLst>
      </pc:sldChg>
      <pc:sldChg chg="del">
        <pc:chgData name="Natasha Beckles" userId="4b639a41-6e93-46fd-866d-918210538ae9" providerId="ADAL" clId="{4EB82D2D-6860-4680-8F54-E15A2042D12C}" dt="2022-12-09T08:54:48.817" v="30" actId="47"/>
        <pc:sldMkLst>
          <pc:docMk/>
          <pc:sldMk cId="3277359509" sldId="278"/>
        </pc:sldMkLst>
      </pc:sldChg>
      <pc:sldChg chg="del">
        <pc:chgData name="Natasha Beckles" userId="4b639a41-6e93-46fd-866d-918210538ae9" providerId="ADAL" clId="{4EB82D2D-6860-4680-8F54-E15A2042D12C}" dt="2022-12-09T08:54:48.817" v="30" actId="47"/>
        <pc:sldMkLst>
          <pc:docMk/>
          <pc:sldMk cId="3636142307" sldId="279"/>
        </pc:sldMkLst>
      </pc:sldChg>
      <pc:sldChg chg="del">
        <pc:chgData name="Natasha Beckles" userId="4b639a41-6e93-46fd-866d-918210538ae9" providerId="ADAL" clId="{4EB82D2D-6860-4680-8F54-E15A2042D12C}" dt="2022-12-09T08:54:48.817" v="30" actId="47"/>
        <pc:sldMkLst>
          <pc:docMk/>
          <pc:sldMk cId="3131265888" sldId="280"/>
        </pc:sldMkLst>
      </pc:sldChg>
      <pc:sldChg chg="del">
        <pc:chgData name="Natasha Beckles" userId="4b639a41-6e93-46fd-866d-918210538ae9" providerId="ADAL" clId="{4EB82D2D-6860-4680-8F54-E15A2042D12C}" dt="2022-12-09T09:38:02.780" v="1263" actId="47"/>
        <pc:sldMkLst>
          <pc:docMk/>
          <pc:sldMk cId="2095783833" sldId="281"/>
        </pc:sldMkLst>
      </pc:sldChg>
      <pc:sldChg chg="modSp mod ord">
        <pc:chgData name="Natasha Beckles" userId="4b639a41-6e93-46fd-866d-918210538ae9" providerId="ADAL" clId="{4EB82D2D-6860-4680-8F54-E15A2042D12C}" dt="2022-12-09T10:20:08.075" v="1937" actId="14100"/>
        <pc:sldMkLst>
          <pc:docMk/>
          <pc:sldMk cId="1996119893" sldId="284"/>
        </pc:sldMkLst>
        <pc:spChg chg="mod">
          <ac:chgData name="Natasha Beckles" userId="4b639a41-6e93-46fd-866d-918210538ae9" providerId="ADAL" clId="{4EB82D2D-6860-4680-8F54-E15A2042D12C}" dt="2022-12-09T10:20:08.075" v="1937" actId="14100"/>
          <ac:spMkLst>
            <pc:docMk/>
            <pc:sldMk cId="1996119893" sldId="284"/>
            <ac:spMk id="6" creationId="{189BB831-130A-E0B5-D773-76FD6C05DE98}"/>
          </ac:spMkLst>
        </pc:spChg>
      </pc:sldChg>
      <pc:sldChg chg="del">
        <pc:chgData name="Natasha Beckles" userId="4b639a41-6e93-46fd-866d-918210538ae9" providerId="ADAL" clId="{4EB82D2D-6860-4680-8F54-E15A2042D12C}" dt="2022-12-09T08:54:48.817" v="30" actId="47"/>
        <pc:sldMkLst>
          <pc:docMk/>
          <pc:sldMk cId="4217274675" sldId="285"/>
        </pc:sldMkLst>
      </pc:sldChg>
      <pc:sldChg chg="modSp mod ord">
        <pc:chgData name="Natasha Beckles" userId="4b639a41-6e93-46fd-866d-918210538ae9" providerId="ADAL" clId="{4EB82D2D-6860-4680-8F54-E15A2042D12C}" dt="2022-12-09T10:19:09.194" v="1935" actId="14100"/>
        <pc:sldMkLst>
          <pc:docMk/>
          <pc:sldMk cId="1436818615" sldId="362"/>
        </pc:sldMkLst>
        <pc:spChg chg="mod">
          <ac:chgData name="Natasha Beckles" userId="4b639a41-6e93-46fd-866d-918210538ae9" providerId="ADAL" clId="{4EB82D2D-6860-4680-8F54-E15A2042D12C}" dt="2022-12-09T10:19:09.194" v="1935" actId="14100"/>
          <ac:spMkLst>
            <pc:docMk/>
            <pc:sldMk cId="1436818615" sldId="362"/>
            <ac:spMk id="2" creationId="{2E7CB815-EC69-6CC1-FBB1-E9805AF688DD}"/>
          </ac:spMkLst>
        </pc:spChg>
      </pc:sldChg>
      <pc:sldChg chg="modSp mod">
        <pc:chgData name="Natasha Beckles" userId="4b639a41-6e93-46fd-866d-918210538ae9" providerId="ADAL" clId="{4EB82D2D-6860-4680-8F54-E15A2042D12C}" dt="2022-12-09T10:41:45.167" v="1955" actId="20577"/>
        <pc:sldMkLst>
          <pc:docMk/>
          <pc:sldMk cId="876421369" sldId="363"/>
        </pc:sldMkLst>
        <pc:spChg chg="mod">
          <ac:chgData name="Natasha Beckles" userId="4b639a41-6e93-46fd-866d-918210538ae9" providerId="ADAL" clId="{4EB82D2D-6860-4680-8F54-E15A2042D12C}" dt="2022-12-09T10:41:45.167" v="1955" actId="20577"/>
          <ac:spMkLst>
            <pc:docMk/>
            <pc:sldMk cId="876421369" sldId="363"/>
            <ac:spMk id="7" creationId="{BC3F8388-0FA3-DEB8-6922-4D796470A533}"/>
          </ac:spMkLst>
        </pc:spChg>
      </pc:sldChg>
      <pc:sldChg chg="del">
        <pc:chgData name="Natasha Beckles" userId="4b639a41-6e93-46fd-866d-918210538ae9" providerId="ADAL" clId="{4EB82D2D-6860-4680-8F54-E15A2042D12C}" dt="2022-12-09T09:38:02.780" v="1263" actId="47"/>
        <pc:sldMkLst>
          <pc:docMk/>
          <pc:sldMk cId="875919459" sldId="364"/>
        </pc:sldMkLst>
      </pc:sldChg>
      <pc:sldChg chg="addSp delSp modSp mod modAnim modNotesTx">
        <pc:chgData name="Natasha Beckles" userId="4b639a41-6e93-46fd-866d-918210538ae9" providerId="ADAL" clId="{4EB82D2D-6860-4680-8F54-E15A2042D12C}" dt="2022-12-09T09:50:39.947" v="1728" actId="20577"/>
        <pc:sldMkLst>
          <pc:docMk/>
          <pc:sldMk cId="312228244" sldId="365"/>
        </pc:sldMkLst>
        <pc:spChg chg="add mod">
          <ac:chgData name="Natasha Beckles" userId="4b639a41-6e93-46fd-866d-918210538ae9" providerId="ADAL" clId="{4EB82D2D-6860-4680-8F54-E15A2042D12C}" dt="2022-12-09T09:18:44.853" v="458" actId="20577"/>
          <ac:spMkLst>
            <pc:docMk/>
            <pc:sldMk cId="312228244" sldId="365"/>
            <ac:spMk id="2" creationId="{29A3D7F5-9D77-61DC-D5A8-353412F08BF2}"/>
          </ac:spMkLst>
        </pc:spChg>
        <pc:spChg chg="add del mod">
          <ac:chgData name="Natasha Beckles" userId="4b639a41-6e93-46fd-866d-918210538ae9" providerId="ADAL" clId="{4EB82D2D-6860-4680-8F54-E15A2042D12C}" dt="2022-12-09T09:20:31.852" v="501"/>
          <ac:spMkLst>
            <pc:docMk/>
            <pc:sldMk cId="312228244" sldId="365"/>
            <ac:spMk id="3" creationId="{53328A00-D845-EE65-BB26-C27285BFD93F}"/>
          </ac:spMkLst>
        </pc:spChg>
        <pc:spChg chg="add del mod">
          <ac:chgData name="Natasha Beckles" userId="4b639a41-6e93-46fd-866d-918210538ae9" providerId="ADAL" clId="{4EB82D2D-6860-4680-8F54-E15A2042D12C}" dt="2022-12-09T09:20:31.852" v="503"/>
          <ac:spMkLst>
            <pc:docMk/>
            <pc:sldMk cId="312228244" sldId="365"/>
            <ac:spMk id="4" creationId="{E3809B0F-DB17-4507-E86C-FEC07CF319C8}"/>
          </ac:spMkLst>
        </pc:spChg>
        <pc:spChg chg="add del mod">
          <ac:chgData name="Natasha Beckles" userId="4b639a41-6e93-46fd-866d-918210538ae9" providerId="ADAL" clId="{4EB82D2D-6860-4680-8F54-E15A2042D12C}" dt="2022-12-09T09:20:31.852" v="505"/>
          <ac:spMkLst>
            <pc:docMk/>
            <pc:sldMk cId="312228244" sldId="365"/>
            <ac:spMk id="6" creationId="{F13E2D2F-BD82-BAFE-A626-6DA9877206F5}"/>
          </ac:spMkLst>
        </pc:spChg>
        <pc:spChg chg="add del mod">
          <ac:chgData name="Natasha Beckles" userId="4b639a41-6e93-46fd-866d-918210538ae9" providerId="ADAL" clId="{4EB82D2D-6860-4680-8F54-E15A2042D12C}" dt="2022-12-09T09:20:31.852" v="507"/>
          <ac:spMkLst>
            <pc:docMk/>
            <pc:sldMk cId="312228244" sldId="365"/>
            <ac:spMk id="7" creationId="{418B1D2D-EEA4-C31D-23CB-F149814EBE7A}"/>
          </ac:spMkLst>
        </pc:spChg>
        <pc:spChg chg="add mod">
          <ac:chgData name="Natasha Beckles" userId="4b639a41-6e93-46fd-866d-918210538ae9" providerId="ADAL" clId="{4EB82D2D-6860-4680-8F54-E15A2042D12C}" dt="2022-12-09T09:49:35.413" v="1620" actId="14100"/>
          <ac:spMkLst>
            <pc:docMk/>
            <pc:sldMk cId="312228244" sldId="365"/>
            <ac:spMk id="8" creationId="{8BFE2356-8199-34C7-317E-7658ABB31241}"/>
          </ac:spMkLst>
        </pc:spChg>
        <pc:picChg chg="mod">
          <ac:chgData name="Natasha Beckles" userId="4b639a41-6e93-46fd-866d-918210538ae9" providerId="ADAL" clId="{4EB82D2D-6860-4680-8F54-E15A2042D12C}" dt="2022-12-09T09:12:51.809" v="265" actId="1076"/>
          <ac:picMkLst>
            <pc:docMk/>
            <pc:sldMk cId="312228244" sldId="365"/>
            <ac:picMk id="5" creationId="{7797EA90-954A-856C-9B01-5C1D296AF75F}"/>
          </ac:picMkLst>
        </pc:picChg>
      </pc:sldChg>
      <pc:sldChg chg="del">
        <pc:chgData name="Natasha Beckles" userId="4b639a41-6e93-46fd-866d-918210538ae9" providerId="ADAL" clId="{4EB82D2D-6860-4680-8F54-E15A2042D12C}" dt="2022-12-09T09:38:02.780" v="1263" actId="47"/>
        <pc:sldMkLst>
          <pc:docMk/>
          <pc:sldMk cId="3922488252" sldId="367"/>
        </pc:sldMkLst>
      </pc:sldChg>
      <pc:sldChg chg="del">
        <pc:chgData name="Natasha Beckles" userId="4b639a41-6e93-46fd-866d-918210538ae9" providerId="ADAL" clId="{4EB82D2D-6860-4680-8F54-E15A2042D12C}" dt="2022-12-09T08:54:48.817" v="30" actId="47"/>
        <pc:sldMkLst>
          <pc:docMk/>
          <pc:sldMk cId="1198460216" sldId="368"/>
        </pc:sldMkLst>
      </pc:sldChg>
      <pc:sldChg chg="del">
        <pc:chgData name="Natasha Beckles" userId="4b639a41-6e93-46fd-866d-918210538ae9" providerId="ADAL" clId="{4EB82D2D-6860-4680-8F54-E15A2042D12C}" dt="2022-12-09T08:54:48.817" v="30" actId="47"/>
        <pc:sldMkLst>
          <pc:docMk/>
          <pc:sldMk cId="27218552" sldId="369"/>
        </pc:sldMkLst>
      </pc:sldChg>
      <pc:sldChg chg="del">
        <pc:chgData name="Natasha Beckles" userId="4b639a41-6e93-46fd-866d-918210538ae9" providerId="ADAL" clId="{4EB82D2D-6860-4680-8F54-E15A2042D12C}" dt="2022-12-09T08:54:48.817" v="30" actId="47"/>
        <pc:sldMkLst>
          <pc:docMk/>
          <pc:sldMk cId="2288732097" sldId="370"/>
        </pc:sldMkLst>
      </pc:sldChg>
      <pc:sldChg chg="del">
        <pc:chgData name="Natasha Beckles" userId="4b639a41-6e93-46fd-866d-918210538ae9" providerId="ADAL" clId="{4EB82D2D-6860-4680-8F54-E15A2042D12C}" dt="2022-12-09T08:54:48.817" v="30" actId="47"/>
        <pc:sldMkLst>
          <pc:docMk/>
          <pc:sldMk cId="2789911464" sldId="371"/>
        </pc:sldMkLst>
      </pc:sldChg>
      <pc:sldChg chg="del">
        <pc:chgData name="Natasha Beckles" userId="4b639a41-6e93-46fd-866d-918210538ae9" providerId="ADAL" clId="{4EB82D2D-6860-4680-8F54-E15A2042D12C}" dt="2022-12-09T08:54:48.817" v="30" actId="47"/>
        <pc:sldMkLst>
          <pc:docMk/>
          <pc:sldMk cId="3794181681" sldId="372"/>
        </pc:sldMkLst>
      </pc:sldChg>
      <pc:sldChg chg="del">
        <pc:chgData name="Natasha Beckles" userId="4b639a41-6e93-46fd-866d-918210538ae9" providerId="ADAL" clId="{4EB82D2D-6860-4680-8F54-E15A2042D12C}" dt="2022-12-09T08:54:48.817" v="30" actId="47"/>
        <pc:sldMkLst>
          <pc:docMk/>
          <pc:sldMk cId="1686057549" sldId="374"/>
        </pc:sldMkLst>
      </pc:sldChg>
      <pc:sldChg chg="del">
        <pc:chgData name="Natasha Beckles" userId="4b639a41-6e93-46fd-866d-918210538ae9" providerId="ADAL" clId="{4EB82D2D-6860-4680-8F54-E15A2042D12C}" dt="2022-12-09T08:54:48.817" v="30" actId="47"/>
        <pc:sldMkLst>
          <pc:docMk/>
          <pc:sldMk cId="2307211991" sldId="376"/>
        </pc:sldMkLst>
      </pc:sldChg>
      <pc:sldChg chg="del">
        <pc:chgData name="Natasha Beckles" userId="4b639a41-6e93-46fd-866d-918210538ae9" providerId="ADAL" clId="{4EB82D2D-6860-4680-8F54-E15A2042D12C}" dt="2022-12-09T08:54:48.817" v="30" actId="47"/>
        <pc:sldMkLst>
          <pc:docMk/>
          <pc:sldMk cId="2076662869" sldId="377"/>
        </pc:sldMkLst>
      </pc:sldChg>
      <pc:sldChg chg="modSp mod">
        <pc:chgData name="Natasha Beckles" userId="4b639a41-6e93-46fd-866d-918210538ae9" providerId="ADAL" clId="{4EB82D2D-6860-4680-8F54-E15A2042D12C}" dt="2022-12-09T09:45:56.510" v="1579" actId="113"/>
        <pc:sldMkLst>
          <pc:docMk/>
          <pc:sldMk cId="1047288407" sldId="379"/>
        </pc:sldMkLst>
        <pc:spChg chg="mod">
          <ac:chgData name="Natasha Beckles" userId="4b639a41-6e93-46fd-866d-918210538ae9" providerId="ADAL" clId="{4EB82D2D-6860-4680-8F54-E15A2042D12C}" dt="2022-12-09T09:45:56.510" v="1579" actId="113"/>
          <ac:spMkLst>
            <pc:docMk/>
            <pc:sldMk cId="1047288407" sldId="379"/>
            <ac:spMk id="3" creationId="{D0DA4C97-4B5D-25B6-2980-ABCD601F81EE}"/>
          </ac:spMkLst>
        </pc:spChg>
      </pc:sldChg>
      <pc:sldChg chg="del">
        <pc:chgData name="Natasha Beckles" userId="4b639a41-6e93-46fd-866d-918210538ae9" providerId="ADAL" clId="{4EB82D2D-6860-4680-8F54-E15A2042D12C}" dt="2022-12-09T09:38:02.780" v="1263" actId="47"/>
        <pc:sldMkLst>
          <pc:docMk/>
          <pc:sldMk cId="274940443" sldId="380"/>
        </pc:sldMkLst>
      </pc:sldChg>
      <pc:sldChg chg="del">
        <pc:chgData name="Natasha Beckles" userId="4b639a41-6e93-46fd-866d-918210538ae9" providerId="ADAL" clId="{4EB82D2D-6860-4680-8F54-E15A2042D12C}" dt="2022-12-09T09:38:02.780" v="1263" actId="47"/>
        <pc:sldMkLst>
          <pc:docMk/>
          <pc:sldMk cId="3368214552" sldId="381"/>
        </pc:sldMkLst>
      </pc:sldChg>
      <pc:sldChg chg="del">
        <pc:chgData name="Natasha Beckles" userId="4b639a41-6e93-46fd-866d-918210538ae9" providerId="ADAL" clId="{4EB82D2D-6860-4680-8F54-E15A2042D12C}" dt="2022-12-09T09:38:02.780" v="1263" actId="47"/>
        <pc:sldMkLst>
          <pc:docMk/>
          <pc:sldMk cId="1384053016" sldId="382"/>
        </pc:sldMkLst>
      </pc:sldChg>
      <pc:sldChg chg="del">
        <pc:chgData name="Natasha Beckles" userId="4b639a41-6e93-46fd-866d-918210538ae9" providerId="ADAL" clId="{4EB82D2D-6860-4680-8F54-E15A2042D12C}" dt="2022-12-09T09:38:02.780" v="1263" actId="47"/>
        <pc:sldMkLst>
          <pc:docMk/>
          <pc:sldMk cId="2378304100" sldId="383"/>
        </pc:sldMkLst>
      </pc:sldChg>
      <pc:sldChg chg="del">
        <pc:chgData name="Natasha Beckles" userId="4b639a41-6e93-46fd-866d-918210538ae9" providerId="ADAL" clId="{4EB82D2D-6860-4680-8F54-E15A2042D12C}" dt="2022-12-09T08:53:30.506" v="1" actId="47"/>
        <pc:sldMkLst>
          <pc:docMk/>
          <pc:sldMk cId="1686476804" sldId="387"/>
        </pc:sldMkLst>
      </pc:sldChg>
      <pc:sldChg chg="del">
        <pc:chgData name="Natasha Beckles" userId="4b639a41-6e93-46fd-866d-918210538ae9" providerId="ADAL" clId="{4EB82D2D-6860-4680-8F54-E15A2042D12C}" dt="2022-12-09T09:38:02.780" v="1263" actId="47"/>
        <pc:sldMkLst>
          <pc:docMk/>
          <pc:sldMk cId="90751128" sldId="389"/>
        </pc:sldMkLst>
      </pc:sldChg>
      <pc:sldChg chg="del">
        <pc:chgData name="Natasha Beckles" userId="4b639a41-6e93-46fd-866d-918210538ae9" providerId="ADAL" clId="{4EB82D2D-6860-4680-8F54-E15A2042D12C}" dt="2022-12-09T08:54:48.817" v="30" actId="47"/>
        <pc:sldMkLst>
          <pc:docMk/>
          <pc:sldMk cId="2867081251" sldId="390"/>
        </pc:sldMkLst>
      </pc:sldChg>
      <pc:sldChg chg="add setBg">
        <pc:chgData name="Natasha Beckles" userId="4b639a41-6e93-46fd-866d-918210538ae9" providerId="ADAL" clId="{4EB82D2D-6860-4680-8F54-E15A2042D12C}" dt="2022-12-09T08:54:00.179" v="29"/>
        <pc:sldMkLst>
          <pc:docMk/>
          <pc:sldMk cId="535772304" sldId="39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D1A666-97C7-45CD-96FD-673CC4E3C680}" type="datetimeFigureOut">
              <a:rPr lang="en-GB" smtClean="0"/>
              <a:t>18/05/2023</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173769-DA4E-4CB2-B181-44DA2703F5CC}" type="slidenum">
              <a:rPr lang="en-GB" smtClean="0"/>
              <a:t>‹#›</a:t>
            </a:fld>
            <a:endParaRPr lang="en-GB" dirty="0"/>
          </a:p>
        </p:txBody>
      </p:sp>
    </p:spTree>
    <p:extLst>
      <p:ext uri="{BB962C8B-B14F-4D97-AF65-F5344CB8AC3E}">
        <p14:creationId xmlns:p14="http://schemas.microsoft.com/office/powerpoint/2010/main" val="36020566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metmuseum.org/art/collection/search#!?q=Bohemian&amp;perPage=20&amp;sortBy=Relevance&amp;offset=0&amp;pageSize=0"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londondiocesanfund-my.sharepoint.com/personal/natasha_beckles_london_anglican_org/Documents/Desktop/:%20https:/wherecreativityworks.com/kehinde-wiley-blm/"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youtube.com/hashtag/162"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metmuseum.org/art/collection/search#!?q=Bohemian&amp;perPage=20&amp;sortBy=Relevance&amp;offset=0&amp;pageSize=0"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washingtonpost.com/magazine/2021/04/19/girl-kent-state-photo-lifelong-burden-being-national-symbol/"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i="0" dirty="0">
                <a:solidFill>
                  <a:srgbClr val="0F0F0F"/>
                </a:solidFill>
                <a:effectLst/>
                <a:latin typeface="YouTube Sans"/>
              </a:rPr>
              <a:t>https://www.metmuseum.org/art/collection/search/473331</a:t>
            </a:r>
          </a:p>
          <a:p>
            <a:pPr algn="l" fontAlgn="base"/>
            <a:r>
              <a:rPr lang="en-GB" b="0" i="0" dirty="0">
                <a:solidFill>
                  <a:srgbClr val="333333"/>
                </a:solidFill>
                <a:effectLst/>
                <a:latin typeface="MetSerif"/>
              </a:rPr>
              <a:t>Pietà (</a:t>
            </a:r>
            <a:r>
              <a:rPr lang="en-GB" b="0" i="0" dirty="0" err="1">
                <a:solidFill>
                  <a:srgbClr val="333333"/>
                </a:solidFill>
                <a:effectLst/>
                <a:latin typeface="MetSerif"/>
              </a:rPr>
              <a:t>Vesperbild</a:t>
            </a:r>
            <a:r>
              <a:rPr lang="en-GB" b="0" i="0" dirty="0">
                <a:solidFill>
                  <a:srgbClr val="333333"/>
                </a:solidFill>
                <a:effectLst/>
                <a:latin typeface="MetSerif"/>
              </a:rPr>
              <a:t>)</a:t>
            </a:r>
            <a:r>
              <a:rPr lang="en-GB" b="0" i="0" dirty="0">
                <a:solidFill>
                  <a:srgbClr val="333333"/>
                </a:solidFill>
                <a:effectLst/>
                <a:latin typeface="inherit"/>
              </a:rPr>
              <a:t>ca. 1400</a:t>
            </a:r>
          </a:p>
          <a:p>
            <a:pPr algn="l" fontAlgn="base"/>
            <a:r>
              <a:rPr lang="en-GB" b="0" i="0" u="sng" dirty="0">
                <a:solidFill>
                  <a:srgbClr val="333333"/>
                </a:solidFill>
                <a:effectLst/>
                <a:latin typeface="inherit"/>
                <a:hlinkClick r:id="rId3"/>
              </a:rPr>
              <a:t>Bohemian</a:t>
            </a:r>
            <a:endParaRPr lang="en-GB" b="0" i="0" dirty="0">
              <a:solidFill>
                <a:srgbClr val="333333"/>
              </a:solidFill>
              <a:effectLst/>
              <a:latin typeface="MetSans"/>
            </a:endParaRPr>
          </a:p>
          <a:p>
            <a:endParaRPr lang="en-GB" dirty="0"/>
          </a:p>
        </p:txBody>
      </p:sp>
      <p:sp>
        <p:nvSpPr>
          <p:cNvPr id="4" name="Slide Number Placeholder 3"/>
          <p:cNvSpPr>
            <a:spLocks noGrp="1"/>
          </p:cNvSpPr>
          <p:nvPr>
            <p:ph type="sldNum" sz="quarter" idx="5"/>
          </p:nvPr>
        </p:nvSpPr>
        <p:spPr/>
        <p:txBody>
          <a:bodyPr/>
          <a:lstStyle/>
          <a:p>
            <a:fld id="{39173769-DA4E-4CB2-B181-44DA2703F5CC}" type="slidenum">
              <a:rPr lang="en-GB" smtClean="0"/>
              <a:t>1</a:t>
            </a:fld>
            <a:endParaRPr lang="en-GB" dirty="0"/>
          </a:p>
        </p:txBody>
      </p:sp>
    </p:spTree>
    <p:extLst>
      <p:ext uri="{BB962C8B-B14F-4D97-AF65-F5344CB8AC3E}">
        <p14:creationId xmlns:p14="http://schemas.microsoft.com/office/powerpoint/2010/main" val="39936568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How do these artists communicate grief, empathy and softness?</a:t>
            </a:r>
          </a:p>
          <a:p>
            <a:r>
              <a:rPr lang="en-GB" dirty="0"/>
              <a:t>Why might it have been important to the artists to communicate this, in these particular pietas?</a:t>
            </a:r>
          </a:p>
          <a:p>
            <a:endParaRPr lang="en-GB" dirty="0"/>
          </a:p>
          <a:p>
            <a:r>
              <a:rPr lang="en-GB" dirty="0"/>
              <a:t>What are they trying to help us see?</a:t>
            </a:r>
          </a:p>
          <a:p>
            <a:r>
              <a:rPr lang="en-GB" dirty="0"/>
              <a:t>What social constructs are they addressing?</a:t>
            </a:r>
          </a:p>
        </p:txBody>
      </p:sp>
      <p:sp>
        <p:nvSpPr>
          <p:cNvPr id="4" name="Slide Number Placeholder 3"/>
          <p:cNvSpPr>
            <a:spLocks noGrp="1"/>
          </p:cNvSpPr>
          <p:nvPr>
            <p:ph type="sldNum" sz="quarter" idx="5"/>
          </p:nvPr>
        </p:nvSpPr>
        <p:spPr/>
        <p:txBody>
          <a:bodyPr/>
          <a:lstStyle/>
          <a:p>
            <a:fld id="{39173769-DA4E-4CB2-B181-44DA2703F5CC}" type="slidenum">
              <a:rPr lang="en-GB" smtClean="0"/>
              <a:t>12</a:t>
            </a:fld>
            <a:endParaRPr lang="en-GB" dirty="0"/>
          </a:p>
        </p:txBody>
      </p:sp>
    </p:spTree>
    <p:extLst>
      <p:ext uri="{BB962C8B-B14F-4D97-AF65-F5344CB8AC3E}">
        <p14:creationId xmlns:p14="http://schemas.microsoft.com/office/powerpoint/2010/main" val="4105263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Sometimes artist incorporate the pieta sentiment within a broader narrative,  but usually the attention of viewer is drawn to the central relationship between Mary and her son.</a:t>
            </a:r>
          </a:p>
        </p:txBody>
      </p:sp>
      <p:sp>
        <p:nvSpPr>
          <p:cNvPr id="4" name="Slide Number Placeholder 3"/>
          <p:cNvSpPr>
            <a:spLocks noGrp="1"/>
          </p:cNvSpPr>
          <p:nvPr>
            <p:ph type="sldNum" sz="quarter" idx="5"/>
          </p:nvPr>
        </p:nvSpPr>
        <p:spPr/>
        <p:txBody>
          <a:bodyPr/>
          <a:lstStyle/>
          <a:p>
            <a:fld id="{39173769-DA4E-4CB2-B181-44DA2703F5CC}" type="slidenum">
              <a:rPr lang="en-GB" smtClean="0"/>
              <a:t>13</a:t>
            </a:fld>
            <a:endParaRPr lang="en-GB" dirty="0"/>
          </a:p>
        </p:txBody>
      </p:sp>
    </p:spTree>
    <p:extLst>
      <p:ext uri="{BB962C8B-B14F-4D97-AF65-F5344CB8AC3E}">
        <p14:creationId xmlns:p14="http://schemas.microsoft.com/office/powerpoint/2010/main" val="7748935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Compare and contract these different aspects of this stain glass pieta image: </a:t>
            </a:r>
            <a:r>
              <a:rPr lang="en-GB" b="0" i="1" dirty="0">
                <a:solidFill>
                  <a:srgbClr val="444444"/>
                </a:solidFill>
                <a:effectLst/>
                <a:latin typeface="PT Serif" panose="020A0603040505020204" pitchFamily="18" charset="0"/>
              </a:rPr>
              <a:t>Mary, Comforter of the Afflicted</a:t>
            </a:r>
            <a:r>
              <a:rPr lang="en-GB" b="0" i="0" dirty="0">
                <a:solidFill>
                  <a:srgbClr val="444444"/>
                </a:solidFill>
                <a:effectLst/>
                <a:latin typeface="PT Serif" panose="020A0603040505020204" pitchFamily="18" charset="0"/>
              </a:rPr>
              <a:t> (2016) by Kehinde Wiley</a:t>
            </a:r>
            <a:endParaRPr lang="en-GB" dirty="0"/>
          </a:p>
          <a:p>
            <a:endParaRPr lang="en-GB" dirty="0"/>
          </a:p>
          <a:p>
            <a:r>
              <a:rPr lang="en-GB" dirty="0">
                <a:hlinkClick r:id="rId3"/>
              </a:rPr>
              <a:t>https:/wherecreativityworks.com/</a:t>
            </a:r>
            <a:r>
              <a:rPr lang="en-GB" dirty="0" err="1">
                <a:hlinkClick r:id="rId3"/>
              </a:rPr>
              <a:t>kehinde-wiley-blm</a:t>
            </a:r>
            <a:r>
              <a:rPr lang="en-GB" dirty="0">
                <a:hlinkClick r:id="rId3"/>
              </a:rPr>
              <a:t>/</a:t>
            </a:r>
            <a:endParaRPr lang="en-GB" dirty="0"/>
          </a:p>
          <a:p>
            <a:r>
              <a:rPr lang="en-GB" dirty="0"/>
              <a:t>https://en.wikipedia.org/wiki/Kehinde_Wiley</a:t>
            </a:r>
          </a:p>
          <a:p>
            <a:r>
              <a:rPr lang="en-GB" dirty="0"/>
              <a:t>https://ashadedviewonfashion.com/2016/10/23/kehinde-wiley-lamentation-at-petit-palais-fiac-out-of-the-walls-by-marco-de-rivera/</a:t>
            </a:r>
          </a:p>
        </p:txBody>
      </p:sp>
      <p:sp>
        <p:nvSpPr>
          <p:cNvPr id="4" name="Slide Number Placeholder 3"/>
          <p:cNvSpPr>
            <a:spLocks noGrp="1"/>
          </p:cNvSpPr>
          <p:nvPr>
            <p:ph type="sldNum" sz="quarter" idx="5"/>
          </p:nvPr>
        </p:nvSpPr>
        <p:spPr/>
        <p:txBody>
          <a:bodyPr/>
          <a:lstStyle/>
          <a:p>
            <a:fld id="{39173769-DA4E-4CB2-B181-44DA2703F5CC}" type="slidenum">
              <a:rPr lang="en-GB" smtClean="0"/>
              <a:t>14</a:t>
            </a:fld>
            <a:endParaRPr lang="en-GB" dirty="0"/>
          </a:p>
        </p:txBody>
      </p:sp>
    </p:spTree>
    <p:extLst>
      <p:ext uri="{BB962C8B-B14F-4D97-AF65-F5344CB8AC3E}">
        <p14:creationId xmlns:p14="http://schemas.microsoft.com/office/powerpoint/2010/main" val="8704966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i="0" dirty="0">
                <a:solidFill>
                  <a:srgbClr val="0F0F0F"/>
                </a:solidFill>
                <a:effectLst/>
                <a:latin typeface="YouTube Sans"/>
              </a:rPr>
              <a:t>Artist’s Black Pietà a Call for Justice - Grotto Doc. </a:t>
            </a:r>
            <a:r>
              <a:rPr lang="en-GB" b="1" i="0" dirty="0">
                <a:solidFill>
                  <a:srgbClr val="0F0F0F"/>
                </a:solidFill>
                <a:effectLst/>
                <a:latin typeface="YouTube Sans"/>
                <a:hlinkClick r:id="rId3"/>
              </a:rPr>
              <a:t>#162</a:t>
            </a:r>
            <a:endParaRPr lang="en-GB" b="1" i="0" dirty="0">
              <a:solidFill>
                <a:srgbClr val="0F0F0F"/>
              </a:solidFill>
              <a:effectLst/>
              <a:latin typeface="YouTube Sans"/>
            </a:endParaRPr>
          </a:p>
          <a:p>
            <a:r>
              <a:rPr lang="en-GB" dirty="0"/>
              <a:t>:P https://www.youtube.com/watch?v=PfPZ-yJ77RQ</a:t>
            </a:r>
          </a:p>
          <a:p>
            <a:endParaRPr lang="en-GB" dirty="0"/>
          </a:p>
          <a:p>
            <a:r>
              <a:rPr lang="en-GB" dirty="0"/>
              <a:t>War Pietas</a:t>
            </a:r>
          </a:p>
          <a:p>
            <a:r>
              <a:rPr lang="en-GB" dirty="0"/>
              <a:t>One pieta speaks about an external war.</a:t>
            </a:r>
          </a:p>
          <a:p>
            <a:r>
              <a:rPr lang="en-GB" dirty="0"/>
              <a:t>The other comments on an internal war.</a:t>
            </a:r>
          </a:p>
          <a:p>
            <a:r>
              <a:rPr lang="en-GB" dirty="0"/>
              <a:t>What is the role of patriotism in these pietas?</a:t>
            </a:r>
          </a:p>
          <a:p>
            <a:r>
              <a:rPr lang="en-GB" dirty="0"/>
              <a:t>Is there a place for patriotism is religious art?</a:t>
            </a:r>
          </a:p>
          <a:p>
            <a:endParaRPr lang="en-GB" dirty="0"/>
          </a:p>
        </p:txBody>
      </p:sp>
      <p:sp>
        <p:nvSpPr>
          <p:cNvPr id="4" name="Slide Number Placeholder 3"/>
          <p:cNvSpPr>
            <a:spLocks noGrp="1"/>
          </p:cNvSpPr>
          <p:nvPr>
            <p:ph type="sldNum" sz="quarter" idx="5"/>
          </p:nvPr>
        </p:nvSpPr>
        <p:spPr/>
        <p:txBody>
          <a:bodyPr/>
          <a:lstStyle/>
          <a:p>
            <a:fld id="{39173769-DA4E-4CB2-B181-44DA2703F5CC}" type="slidenum">
              <a:rPr lang="en-GB" smtClean="0"/>
              <a:t>15</a:t>
            </a:fld>
            <a:endParaRPr lang="en-GB" dirty="0"/>
          </a:p>
        </p:txBody>
      </p:sp>
    </p:spTree>
    <p:extLst>
      <p:ext uri="{BB962C8B-B14F-4D97-AF65-F5344CB8AC3E}">
        <p14:creationId xmlns:p14="http://schemas.microsoft.com/office/powerpoint/2010/main" val="1483046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rPr>
              <a:t>Neue </a:t>
            </a:r>
            <a:r>
              <a:rPr lang="en-GB" sz="1800" dirty="0" err="1">
                <a:effectLst/>
                <a:latin typeface="Calibri" panose="020F0502020204030204" pitchFamily="34" charset="0"/>
                <a:ea typeface="Calibri" panose="020F0502020204030204" pitchFamily="34" charset="0"/>
              </a:rPr>
              <a:t>Wache</a:t>
            </a:r>
            <a:r>
              <a:rPr lang="en-GB" sz="1800" dirty="0">
                <a:effectLst/>
                <a:latin typeface="Calibri" panose="020F0502020204030204" pitchFamily="34" charset="0"/>
                <a:ea typeface="Calibri" panose="020F0502020204030204" pitchFamily="34" charset="0"/>
              </a:rPr>
              <a:t> in Berlin, </a:t>
            </a:r>
            <a:r>
              <a:rPr lang="en-GB" sz="1800" dirty="0"/>
              <a:t>Kollwitz</a:t>
            </a:r>
          </a:p>
          <a:p>
            <a:r>
              <a:rPr lang="en-GB" sz="1800" dirty="0">
                <a:effectLst/>
                <a:latin typeface="Calibri" panose="020F0502020204030204" pitchFamily="34" charset="0"/>
                <a:ea typeface="Calibri" panose="020F0502020204030204" pitchFamily="34" charset="0"/>
              </a:rPr>
              <a:t>Here we revisit one of Kollwitz’s pieces but then contrast it with the same scene through a different medium.</a:t>
            </a:r>
          </a:p>
          <a:p>
            <a:r>
              <a:rPr lang="en-GB" sz="1800" dirty="0">
                <a:effectLst/>
                <a:latin typeface="Calibri" panose="020F0502020204030204" pitchFamily="34" charset="0"/>
                <a:ea typeface="Calibri" panose="020F0502020204030204" pitchFamily="34" charset="0"/>
              </a:rPr>
              <a:t>Kollwitz’s own son was killed in WW1. </a:t>
            </a:r>
          </a:p>
          <a:p>
            <a:r>
              <a:rPr lang="en-GB" sz="1800" dirty="0">
                <a:effectLst/>
                <a:latin typeface="Calibri" panose="020F0502020204030204" pitchFamily="34" charset="0"/>
                <a:ea typeface="Calibri" panose="020F0502020204030204" pitchFamily="34" charset="0"/>
              </a:rPr>
              <a:t>What do you think her personal experience of loss and grief brings to her work?</a:t>
            </a:r>
          </a:p>
        </p:txBody>
      </p:sp>
      <p:sp>
        <p:nvSpPr>
          <p:cNvPr id="4" name="Slide Number Placeholder 3"/>
          <p:cNvSpPr>
            <a:spLocks noGrp="1"/>
          </p:cNvSpPr>
          <p:nvPr>
            <p:ph type="sldNum" sz="quarter" idx="5"/>
          </p:nvPr>
        </p:nvSpPr>
        <p:spPr/>
        <p:txBody>
          <a:bodyPr/>
          <a:lstStyle/>
          <a:p>
            <a:fld id="{39173769-DA4E-4CB2-B181-44DA2703F5CC}" type="slidenum">
              <a:rPr lang="en-GB" smtClean="0"/>
              <a:t>16</a:t>
            </a:fld>
            <a:endParaRPr lang="en-GB" dirty="0"/>
          </a:p>
        </p:txBody>
      </p:sp>
    </p:spTree>
    <p:extLst>
      <p:ext uri="{BB962C8B-B14F-4D97-AF65-F5344CB8AC3E}">
        <p14:creationId xmlns:p14="http://schemas.microsoft.com/office/powerpoint/2010/main" val="34155831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F6EEE4"/>
                </a:solidFill>
                <a:effectLst/>
                <a:latin typeface="Spectral"/>
              </a:rPr>
              <a:t>Ott, Martin. 2021. 'A Sword Will Pierce Your Own Heart Also', in </a:t>
            </a:r>
            <a:r>
              <a:rPr lang="en-GB" b="0" i="1" dirty="0">
                <a:solidFill>
                  <a:srgbClr val="F6EEE4"/>
                </a:solidFill>
                <a:effectLst/>
                <a:latin typeface="Spectral"/>
              </a:rPr>
              <a:t>The Visual Commentary Of Scripture</a:t>
            </a:r>
            <a:r>
              <a:rPr lang="en-GB" b="0" i="0" dirty="0">
                <a:solidFill>
                  <a:srgbClr val="F6EEE4"/>
                </a:solidFill>
                <a:effectLst/>
                <a:latin typeface="Spectral"/>
              </a:rPr>
              <a:t> ed. by Ben Quash. (London: The Visual Commentary on Scripture Foundation). [Accessed 5.12.2022]</a:t>
            </a:r>
            <a:br>
              <a:rPr lang="en-GB" dirty="0"/>
            </a:br>
            <a:r>
              <a:rPr lang="en-GB" b="0" i="0" dirty="0">
                <a:solidFill>
                  <a:srgbClr val="F6EEE4"/>
                </a:solidFill>
                <a:effectLst/>
                <a:latin typeface="Spectral"/>
              </a:rPr>
              <a:t>https://thevcs.org/sword-will-pierce-your-own-heart-also</a:t>
            </a:r>
          </a:p>
          <a:p>
            <a:endParaRPr lang="en-GB" b="0" i="0" dirty="0">
              <a:solidFill>
                <a:srgbClr val="F6EEE4"/>
              </a:solidFill>
              <a:effectLst/>
              <a:latin typeface="Spectral"/>
            </a:endParaRPr>
          </a:p>
          <a:p>
            <a:pPr algn="l"/>
            <a:r>
              <a:rPr lang="en-GB" b="0" i="0" dirty="0">
                <a:solidFill>
                  <a:srgbClr val="F6EEE4"/>
                </a:solidFill>
                <a:effectLst/>
                <a:latin typeface="Spectral"/>
              </a:rPr>
              <a:t>Luke 2:34–35</a:t>
            </a:r>
          </a:p>
          <a:p>
            <a:pPr algn="l"/>
            <a:r>
              <a:rPr lang="en-GB" b="1" i="0" dirty="0">
                <a:solidFill>
                  <a:srgbClr val="F6EEE4"/>
                </a:solidFill>
                <a:effectLst/>
                <a:latin typeface="Source Sans Pro" panose="020B0503030403020204" pitchFamily="34" charset="0"/>
              </a:rPr>
              <a:t>Bible passage (Revised Standard Version)</a:t>
            </a:r>
          </a:p>
          <a:p>
            <a:pPr algn="just"/>
            <a:r>
              <a:rPr lang="en-GB" b="0" i="0" baseline="30000" dirty="0">
                <a:solidFill>
                  <a:srgbClr val="F6EEE4"/>
                </a:solidFill>
                <a:effectLst/>
                <a:latin typeface="Spectral"/>
              </a:rPr>
              <a:t>34</a:t>
            </a:r>
            <a:r>
              <a:rPr lang="en-GB" b="0" i="0" dirty="0">
                <a:solidFill>
                  <a:srgbClr val="F6EEE4"/>
                </a:solidFill>
                <a:effectLst/>
                <a:latin typeface="Spectral"/>
              </a:rPr>
              <a:t>and Simeon blessed them and said to Mary his mother,</a:t>
            </a:r>
          </a:p>
          <a:p>
            <a:pPr algn="just"/>
            <a:r>
              <a:rPr lang="en-GB" b="0" i="0" dirty="0">
                <a:solidFill>
                  <a:srgbClr val="F6EEE4"/>
                </a:solidFill>
                <a:effectLst/>
                <a:latin typeface="Spectral"/>
              </a:rPr>
              <a:t>“Behold, this child is set for the fall and rising of many in Israel,</a:t>
            </a:r>
          </a:p>
          <a:p>
            <a:pPr algn="just"/>
            <a:r>
              <a:rPr lang="en-GB" b="0" i="0" dirty="0">
                <a:solidFill>
                  <a:srgbClr val="F6EEE4"/>
                </a:solidFill>
                <a:effectLst/>
                <a:latin typeface="Spectral"/>
              </a:rPr>
              <a:t>and for a sign that is spoken against</a:t>
            </a:r>
          </a:p>
          <a:p>
            <a:pPr algn="just"/>
            <a:r>
              <a:rPr lang="en-GB" b="0" i="0" baseline="30000" dirty="0">
                <a:solidFill>
                  <a:srgbClr val="F6EEE4"/>
                </a:solidFill>
                <a:effectLst/>
                <a:latin typeface="Spectral"/>
              </a:rPr>
              <a:t>35</a:t>
            </a:r>
            <a:r>
              <a:rPr lang="en-GB" b="0" i="0" dirty="0">
                <a:solidFill>
                  <a:srgbClr val="F6EEE4"/>
                </a:solidFill>
                <a:effectLst/>
                <a:latin typeface="Spectral"/>
              </a:rPr>
              <a:t>(and a sword will pierce through your own soul also),</a:t>
            </a:r>
          </a:p>
          <a:p>
            <a:pPr algn="just"/>
            <a:r>
              <a:rPr lang="en-GB" b="0" i="0" dirty="0">
                <a:solidFill>
                  <a:srgbClr val="F6EEE4"/>
                </a:solidFill>
                <a:effectLst/>
                <a:latin typeface="Spectral"/>
              </a:rPr>
              <a:t>that thoughts out of many hearts may be revealed.”</a:t>
            </a:r>
          </a:p>
          <a:p>
            <a:endParaRPr lang="en-GB" dirty="0"/>
          </a:p>
        </p:txBody>
      </p:sp>
      <p:sp>
        <p:nvSpPr>
          <p:cNvPr id="4" name="Slide Number Placeholder 3"/>
          <p:cNvSpPr>
            <a:spLocks noGrp="1"/>
          </p:cNvSpPr>
          <p:nvPr>
            <p:ph type="sldNum" sz="quarter" idx="5"/>
          </p:nvPr>
        </p:nvSpPr>
        <p:spPr/>
        <p:txBody>
          <a:bodyPr/>
          <a:lstStyle/>
          <a:p>
            <a:fld id="{39173769-DA4E-4CB2-B181-44DA2703F5CC}" type="slidenum">
              <a:rPr lang="en-GB" smtClean="0"/>
              <a:t>17</a:t>
            </a:fld>
            <a:endParaRPr lang="en-GB"/>
          </a:p>
        </p:txBody>
      </p:sp>
    </p:spTree>
    <p:extLst>
      <p:ext uri="{BB962C8B-B14F-4D97-AF65-F5344CB8AC3E}">
        <p14:creationId xmlns:p14="http://schemas.microsoft.com/office/powerpoint/2010/main" val="29135008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9173769-DA4E-4CB2-B181-44DA2703F5CC}" type="slidenum">
              <a:rPr lang="en-GB" smtClean="0"/>
              <a:t>20</a:t>
            </a:fld>
            <a:endParaRPr lang="en-GB" dirty="0"/>
          </a:p>
        </p:txBody>
      </p:sp>
    </p:spTree>
    <p:extLst>
      <p:ext uri="{BB962C8B-B14F-4D97-AF65-F5344CB8AC3E}">
        <p14:creationId xmlns:p14="http://schemas.microsoft.com/office/powerpoint/2010/main" val="35732533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9173769-DA4E-4CB2-B181-44DA2703F5CC}" type="slidenum">
              <a:rPr lang="en-GB" smtClean="0"/>
              <a:t>21</a:t>
            </a:fld>
            <a:endParaRPr lang="en-GB" dirty="0"/>
          </a:p>
        </p:txBody>
      </p:sp>
    </p:spTree>
    <p:extLst>
      <p:ext uri="{BB962C8B-B14F-4D97-AF65-F5344CB8AC3E}">
        <p14:creationId xmlns:p14="http://schemas.microsoft.com/office/powerpoint/2010/main" val="11123856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i="0" dirty="0">
                <a:solidFill>
                  <a:srgbClr val="0F0F0F"/>
                </a:solidFill>
                <a:effectLst/>
                <a:latin typeface="YouTube Sans"/>
              </a:rPr>
              <a:t>This lesson/ phase of learning draws on a ‘models of excellence’ approach to help students become more: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i="0" dirty="0">
                <a:solidFill>
                  <a:srgbClr val="0F0F0F"/>
                </a:solidFill>
                <a:effectLst/>
                <a:latin typeface="YouTube Sans"/>
              </a:rPr>
              <a:t>a) Aware of their own internalised criteria and preferences.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i="0" dirty="0">
                <a:solidFill>
                  <a:srgbClr val="0F0F0F"/>
                </a:solidFill>
                <a:effectLst/>
                <a:latin typeface="YouTube Sans"/>
              </a:rPr>
              <a:t>b) Aware of other people’s  criteria and preferences/ expectations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i="0" dirty="0">
                <a:solidFill>
                  <a:srgbClr val="0F0F0F"/>
                </a:solidFill>
                <a:effectLst/>
                <a:latin typeface="YouTube Sans"/>
              </a:rPr>
              <a:t>c) Aware of ‘selection criteria’ – to ensure that they full understand and appreciate the expectations.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i="0" dirty="0">
              <a:solidFill>
                <a:srgbClr val="0F0F0F"/>
              </a:solidFill>
              <a:effectLst/>
              <a:latin typeface="YouTube San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i="0" dirty="0">
              <a:solidFill>
                <a:srgbClr val="0F0F0F"/>
              </a:solidFill>
              <a:effectLst/>
              <a:latin typeface="YouTube San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1" i="0" dirty="0">
                <a:solidFill>
                  <a:srgbClr val="0F0F0F"/>
                </a:solidFill>
                <a:effectLst/>
                <a:latin typeface="YouTube Sans"/>
              </a:rPr>
              <a:t>https://www.metmuseum.org/art/collection/search/473331</a:t>
            </a:r>
          </a:p>
          <a:p>
            <a:pPr algn="l" fontAlgn="base"/>
            <a:r>
              <a:rPr lang="en-GB" b="0" i="0" dirty="0">
                <a:solidFill>
                  <a:srgbClr val="333333"/>
                </a:solidFill>
                <a:effectLst/>
                <a:latin typeface="MetSerif"/>
              </a:rPr>
              <a:t>Pietà (</a:t>
            </a:r>
            <a:r>
              <a:rPr lang="en-GB" b="0" i="0" dirty="0" err="1">
                <a:solidFill>
                  <a:srgbClr val="333333"/>
                </a:solidFill>
                <a:effectLst/>
                <a:latin typeface="MetSerif"/>
              </a:rPr>
              <a:t>Vesperbild</a:t>
            </a:r>
            <a:r>
              <a:rPr lang="en-GB" b="0" i="0" dirty="0">
                <a:solidFill>
                  <a:srgbClr val="333333"/>
                </a:solidFill>
                <a:effectLst/>
                <a:latin typeface="MetSerif"/>
              </a:rPr>
              <a:t>)</a:t>
            </a:r>
            <a:r>
              <a:rPr lang="en-GB" b="0" i="0" dirty="0">
                <a:solidFill>
                  <a:srgbClr val="333333"/>
                </a:solidFill>
                <a:effectLst/>
                <a:latin typeface="inherit"/>
              </a:rPr>
              <a:t>ca. 1400</a:t>
            </a:r>
          </a:p>
          <a:p>
            <a:pPr algn="l" fontAlgn="base"/>
            <a:r>
              <a:rPr lang="en-GB" b="0" i="0" u="sng" dirty="0">
                <a:solidFill>
                  <a:srgbClr val="333333"/>
                </a:solidFill>
                <a:effectLst/>
                <a:latin typeface="inherit"/>
                <a:hlinkClick r:id="rId3"/>
              </a:rPr>
              <a:t>Bohemian</a:t>
            </a:r>
            <a:endParaRPr lang="en-GB" b="0" i="0" dirty="0">
              <a:solidFill>
                <a:srgbClr val="333333"/>
              </a:solidFill>
              <a:effectLst/>
              <a:latin typeface="MetSan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i="0" dirty="0">
              <a:solidFill>
                <a:srgbClr val="0F0F0F"/>
              </a:solidFill>
              <a:effectLst/>
              <a:latin typeface="YouTube Sans"/>
            </a:endParaRPr>
          </a:p>
        </p:txBody>
      </p:sp>
      <p:sp>
        <p:nvSpPr>
          <p:cNvPr id="4" name="Slide Number Placeholder 3"/>
          <p:cNvSpPr>
            <a:spLocks noGrp="1"/>
          </p:cNvSpPr>
          <p:nvPr>
            <p:ph type="sldNum" sz="quarter" idx="5"/>
          </p:nvPr>
        </p:nvSpPr>
        <p:spPr/>
        <p:txBody>
          <a:bodyPr/>
          <a:lstStyle/>
          <a:p>
            <a:fld id="{39173769-DA4E-4CB2-B181-44DA2703F5CC}" type="slidenum">
              <a:rPr lang="en-GB" smtClean="0"/>
              <a:t>3</a:t>
            </a:fld>
            <a:endParaRPr lang="en-GB"/>
          </a:p>
        </p:txBody>
      </p:sp>
    </p:spTree>
    <p:extLst>
      <p:ext uri="{BB962C8B-B14F-4D97-AF65-F5344CB8AC3E}">
        <p14:creationId xmlns:p14="http://schemas.microsoft.com/office/powerpoint/2010/main" val="25871267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9173769-DA4E-4CB2-B181-44DA2703F5CC}" type="slidenum">
              <a:rPr lang="en-GB" smtClean="0"/>
              <a:t>4</a:t>
            </a:fld>
            <a:endParaRPr lang="en-GB" dirty="0"/>
          </a:p>
        </p:txBody>
      </p:sp>
    </p:spTree>
    <p:extLst>
      <p:ext uri="{BB962C8B-B14F-4D97-AF65-F5344CB8AC3E}">
        <p14:creationId xmlns:p14="http://schemas.microsoft.com/office/powerpoint/2010/main" val="28898702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D15AF25-3996-4B1B-870D-51C255DBA405}" type="slidenum">
              <a:rPr lang="en-GB" smtClean="0"/>
              <a:t>5</a:t>
            </a:fld>
            <a:endParaRPr lang="en-GB" dirty="0"/>
          </a:p>
        </p:txBody>
      </p:sp>
    </p:spTree>
    <p:extLst>
      <p:ext uri="{BB962C8B-B14F-4D97-AF65-F5344CB8AC3E}">
        <p14:creationId xmlns:p14="http://schemas.microsoft.com/office/powerpoint/2010/main" val="3254619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It is important to be aware that although Christianity is an Afro-Asiatic religion because of European colonialism, western Christian art forms have been inserted into a wide range of cultures.</a:t>
            </a:r>
          </a:p>
          <a:p>
            <a:endParaRPr lang="en-GB" dirty="0"/>
          </a:p>
        </p:txBody>
      </p:sp>
      <p:sp>
        <p:nvSpPr>
          <p:cNvPr id="4" name="Slide Number Placeholder 3"/>
          <p:cNvSpPr>
            <a:spLocks noGrp="1"/>
          </p:cNvSpPr>
          <p:nvPr>
            <p:ph type="sldNum" sz="quarter" idx="5"/>
          </p:nvPr>
        </p:nvSpPr>
        <p:spPr/>
        <p:txBody>
          <a:bodyPr/>
          <a:lstStyle/>
          <a:p>
            <a:fld id="{39173769-DA4E-4CB2-B181-44DA2703F5CC}" type="slidenum">
              <a:rPr lang="en-GB" smtClean="0"/>
              <a:t>7</a:t>
            </a:fld>
            <a:endParaRPr lang="en-GB" dirty="0"/>
          </a:p>
        </p:txBody>
      </p:sp>
    </p:spTree>
    <p:extLst>
      <p:ext uri="{BB962C8B-B14F-4D97-AF65-F5344CB8AC3E}">
        <p14:creationId xmlns:p14="http://schemas.microsoft.com/office/powerpoint/2010/main" val="14099854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https://www.washingtonpost.com/magazine/2021/04/19/girl-kent-state-photo-lifelong-burden-being-national-symbol/</a:t>
            </a:r>
            <a:endParaRPr lang="en-GB" dirty="0"/>
          </a:p>
          <a:p>
            <a:endParaRPr lang="en-GB" dirty="0"/>
          </a:p>
          <a:p>
            <a:r>
              <a:rPr lang="en-GB" dirty="0"/>
              <a:t>Please note that person lying on the floor has been killed, so you are looking at an actual dead body.</a:t>
            </a:r>
          </a:p>
          <a:p>
            <a:r>
              <a:rPr lang="en-GB" dirty="0"/>
              <a:t>If this was your relative how would you feel about this image being used/ shown on news publications or postcards.</a:t>
            </a:r>
          </a:p>
          <a:p>
            <a:r>
              <a:rPr lang="en-GB" dirty="0"/>
              <a:t>Art  and drama can do what real life cannot.</a:t>
            </a:r>
          </a:p>
          <a:p>
            <a:r>
              <a:rPr lang="en-GB" dirty="0"/>
              <a:t>Is it news or political art?</a:t>
            </a:r>
          </a:p>
        </p:txBody>
      </p:sp>
      <p:sp>
        <p:nvSpPr>
          <p:cNvPr id="4" name="Slide Number Placeholder 3"/>
          <p:cNvSpPr>
            <a:spLocks noGrp="1"/>
          </p:cNvSpPr>
          <p:nvPr>
            <p:ph type="sldNum" sz="quarter" idx="5"/>
          </p:nvPr>
        </p:nvSpPr>
        <p:spPr/>
        <p:txBody>
          <a:bodyPr/>
          <a:lstStyle/>
          <a:p>
            <a:fld id="{39173769-DA4E-4CB2-B181-44DA2703F5CC}" type="slidenum">
              <a:rPr lang="en-GB" smtClean="0"/>
              <a:t>8</a:t>
            </a:fld>
            <a:endParaRPr lang="en-GB"/>
          </a:p>
        </p:txBody>
      </p:sp>
    </p:spTree>
    <p:extLst>
      <p:ext uri="{BB962C8B-B14F-4D97-AF65-F5344CB8AC3E}">
        <p14:creationId xmlns:p14="http://schemas.microsoft.com/office/powerpoint/2010/main" val="10372518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Your pieta needs to draw attention to issues that are important.</a:t>
            </a:r>
          </a:p>
          <a:p>
            <a:r>
              <a:rPr lang="en-GB" dirty="0"/>
              <a:t>Unseen grief. Oppression and Tragedy.</a:t>
            </a:r>
          </a:p>
          <a:p>
            <a:r>
              <a:rPr lang="en-GB" dirty="0"/>
              <a:t>However, it is important to root your pieta is relationship.</a:t>
            </a:r>
          </a:p>
          <a:p>
            <a:r>
              <a:rPr lang="en-GB" dirty="0"/>
              <a:t>What is your connection to the issue that is being highlighted? </a:t>
            </a:r>
          </a:p>
          <a:p>
            <a:r>
              <a:rPr lang="en-GB" dirty="0"/>
              <a:t>In what ways are you connected to the pieta and affected by serious youth violence?</a:t>
            </a:r>
          </a:p>
          <a:p>
            <a:endParaRPr lang="en-GB" dirty="0"/>
          </a:p>
        </p:txBody>
      </p:sp>
      <p:sp>
        <p:nvSpPr>
          <p:cNvPr id="4" name="Slide Number Placeholder 3"/>
          <p:cNvSpPr>
            <a:spLocks noGrp="1"/>
          </p:cNvSpPr>
          <p:nvPr>
            <p:ph type="sldNum" sz="quarter" idx="5"/>
          </p:nvPr>
        </p:nvSpPr>
        <p:spPr/>
        <p:txBody>
          <a:bodyPr/>
          <a:lstStyle/>
          <a:p>
            <a:fld id="{39173769-DA4E-4CB2-B181-44DA2703F5CC}" type="slidenum">
              <a:rPr lang="en-GB" smtClean="0"/>
              <a:t>9</a:t>
            </a:fld>
            <a:endParaRPr lang="en-GB" dirty="0"/>
          </a:p>
        </p:txBody>
      </p:sp>
    </p:spTree>
    <p:extLst>
      <p:ext uri="{BB962C8B-B14F-4D97-AF65-F5344CB8AC3E}">
        <p14:creationId xmlns:p14="http://schemas.microsoft.com/office/powerpoint/2010/main" val="25796163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9173769-DA4E-4CB2-B181-44DA2703F5CC}" type="slidenum">
              <a:rPr lang="en-GB" smtClean="0"/>
              <a:t>10</a:t>
            </a:fld>
            <a:endParaRPr lang="en-GB" dirty="0"/>
          </a:p>
        </p:txBody>
      </p:sp>
    </p:spTree>
    <p:extLst>
      <p:ext uri="{BB962C8B-B14F-4D97-AF65-F5344CB8AC3E}">
        <p14:creationId xmlns:p14="http://schemas.microsoft.com/office/powerpoint/2010/main" val="12387522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0" dirty="0">
                <a:solidFill>
                  <a:srgbClr val="404040"/>
                </a:solidFill>
                <a:effectLst/>
                <a:latin typeface="Trebuchet MS" panose="020B0603020202020204" pitchFamily="34" charset="0"/>
              </a:rPr>
              <a:t>The </a:t>
            </a:r>
            <a:r>
              <a:rPr lang="en-GB" sz="1200" i="0" dirty="0" err="1">
                <a:solidFill>
                  <a:srgbClr val="404040"/>
                </a:solidFill>
                <a:effectLst/>
                <a:latin typeface="Trebuchet MS" panose="020B0603020202020204" pitchFamily="34" charset="0"/>
              </a:rPr>
              <a:t>Röttgen</a:t>
            </a:r>
            <a:r>
              <a:rPr lang="en-GB" sz="1200" i="0" dirty="0">
                <a:solidFill>
                  <a:srgbClr val="404040"/>
                </a:solidFill>
                <a:effectLst/>
                <a:latin typeface="Trebuchet MS" panose="020B0603020202020204" pitchFamily="34" charset="0"/>
              </a:rPr>
              <a:t> Pietà </a:t>
            </a:r>
          </a:p>
          <a:p>
            <a:r>
              <a:rPr lang="en-GB" sz="1200" i="0" dirty="0">
                <a:solidFill>
                  <a:srgbClr val="404040"/>
                </a:solidFill>
                <a:effectLst/>
                <a:latin typeface="Trebuchet MS" panose="020B0603020202020204" pitchFamily="34" charset="0"/>
              </a:rPr>
              <a:t>Video: https://youtu.be/vsjl4aE2VkA</a:t>
            </a:r>
          </a:p>
          <a:p>
            <a:r>
              <a:rPr lang="en-GB" sz="1200" i="0" dirty="0">
                <a:solidFill>
                  <a:srgbClr val="404040"/>
                </a:solidFill>
                <a:effectLst/>
                <a:latin typeface="Trebuchet MS" panose="020B0603020202020204" pitchFamily="34" charset="0"/>
              </a:rPr>
              <a:t>Additional information/ analysis: http://faithisntwhatyouthink.blogspot.com/2020/11/christian-theologians-and-artists-have.html</a:t>
            </a:r>
          </a:p>
          <a:p>
            <a:endParaRPr lang="en-GB" dirty="0"/>
          </a:p>
        </p:txBody>
      </p:sp>
      <p:sp>
        <p:nvSpPr>
          <p:cNvPr id="4" name="Slide Number Placeholder 3"/>
          <p:cNvSpPr>
            <a:spLocks noGrp="1"/>
          </p:cNvSpPr>
          <p:nvPr>
            <p:ph type="sldNum" sz="quarter" idx="5"/>
          </p:nvPr>
        </p:nvSpPr>
        <p:spPr/>
        <p:txBody>
          <a:bodyPr/>
          <a:lstStyle/>
          <a:p>
            <a:fld id="{39173769-DA4E-4CB2-B181-44DA2703F5CC}" type="slidenum">
              <a:rPr lang="en-GB" smtClean="0"/>
              <a:t>11</a:t>
            </a:fld>
            <a:endParaRPr lang="en-GB" dirty="0"/>
          </a:p>
        </p:txBody>
      </p:sp>
    </p:spTree>
    <p:extLst>
      <p:ext uri="{BB962C8B-B14F-4D97-AF65-F5344CB8AC3E}">
        <p14:creationId xmlns:p14="http://schemas.microsoft.com/office/powerpoint/2010/main" val="39662371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93C1D0-656C-9C12-4058-0525D2A35B2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3E111BB-1184-01B7-FE3E-7B328251416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186AAF4-B5CF-BD83-8A31-B79B5F8A41D8}"/>
              </a:ext>
            </a:extLst>
          </p:cNvPr>
          <p:cNvSpPr>
            <a:spLocks noGrp="1"/>
          </p:cNvSpPr>
          <p:nvPr>
            <p:ph type="dt" sz="half" idx="10"/>
          </p:nvPr>
        </p:nvSpPr>
        <p:spPr/>
        <p:txBody>
          <a:bodyPr/>
          <a:lstStyle/>
          <a:p>
            <a:fld id="{DDD418ED-AD91-4141-9EA9-44FE88AA0F16}" type="datetimeFigureOut">
              <a:rPr lang="en-GB" smtClean="0"/>
              <a:t>18/05/2023</a:t>
            </a:fld>
            <a:endParaRPr lang="en-GB" dirty="0"/>
          </a:p>
        </p:txBody>
      </p:sp>
      <p:sp>
        <p:nvSpPr>
          <p:cNvPr id="5" name="Footer Placeholder 4">
            <a:extLst>
              <a:ext uri="{FF2B5EF4-FFF2-40B4-BE49-F238E27FC236}">
                <a16:creationId xmlns:a16="http://schemas.microsoft.com/office/drawing/2014/main" id="{8572EC7D-4D0D-C2DA-CBD5-769614BF5A6F}"/>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2996435F-0215-6B38-7C51-E7DAF09DD692}"/>
              </a:ext>
            </a:extLst>
          </p:cNvPr>
          <p:cNvSpPr>
            <a:spLocks noGrp="1"/>
          </p:cNvSpPr>
          <p:nvPr>
            <p:ph type="sldNum" sz="quarter" idx="12"/>
          </p:nvPr>
        </p:nvSpPr>
        <p:spPr/>
        <p:txBody>
          <a:bodyPr/>
          <a:lstStyle/>
          <a:p>
            <a:fld id="{3CC39745-54AB-4F68-899D-030DB8CD923F}" type="slidenum">
              <a:rPr lang="en-GB" smtClean="0"/>
              <a:t>‹#›</a:t>
            </a:fld>
            <a:endParaRPr lang="en-GB" dirty="0"/>
          </a:p>
        </p:txBody>
      </p:sp>
    </p:spTree>
    <p:extLst>
      <p:ext uri="{BB962C8B-B14F-4D97-AF65-F5344CB8AC3E}">
        <p14:creationId xmlns:p14="http://schemas.microsoft.com/office/powerpoint/2010/main" val="17985765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1EC5D7-7C1E-3FD0-F26B-DE3086C17D4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208A9E6-18E8-894A-95A0-1D8CDC5E40D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58AD2FB-E3BC-6E1F-EFCB-2413C68EE9D0}"/>
              </a:ext>
            </a:extLst>
          </p:cNvPr>
          <p:cNvSpPr>
            <a:spLocks noGrp="1"/>
          </p:cNvSpPr>
          <p:nvPr>
            <p:ph type="dt" sz="half" idx="10"/>
          </p:nvPr>
        </p:nvSpPr>
        <p:spPr/>
        <p:txBody>
          <a:bodyPr/>
          <a:lstStyle/>
          <a:p>
            <a:fld id="{DDD418ED-AD91-4141-9EA9-44FE88AA0F16}" type="datetimeFigureOut">
              <a:rPr lang="en-GB" smtClean="0"/>
              <a:t>18/05/2023</a:t>
            </a:fld>
            <a:endParaRPr lang="en-GB" dirty="0"/>
          </a:p>
        </p:txBody>
      </p:sp>
      <p:sp>
        <p:nvSpPr>
          <p:cNvPr id="5" name="Footer Placeholder 4">
            <a:extLst>
              <a:ext uri="{FF2B5EF4-FFF2-40B4-BE49-F238E27FC236}">
                <a16:creationId xmlns:a16="http://schemas.microsoft.com/office/drawing/2014/main" id="{E36CA249-2281-A1B8-03BA-3DF7079E6185}"/>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233D8FB6-00FB-3548-36A9-8A0CAE693579}"/>
              </a:ext>
            </a:extLst>
          </p:cNvPr>
          <p:cNvSpPr>
            <a:spLocks noGrp="1"/>
          </p:cNvSpPr>
          <p:nvPr>
            <p:ph type="sldNum" sz="quarter" idx="12"/>
          </p:nvPr>
        </p:nvSpPr>
        <p:spPr/>
        <p:txBody>
          <a:bodyPr/>
          <a:lstStyle/>
          <a:p>
            <a:fld id="{3CC39745-54AB-4F68-899D-030DB8CD923F}" type="slidenum">
              <a:rPr lang="en-GB" smtClean="0"/>
              <a:t>‹#›</a:t>
            </a:fld>
            <a:endParaRPr lang="en-GB" dirty="0"/>
          </a:p>
        </p:txBody>
      </p:sp>
    </p:spTree>
    <p:extLst>
      <p:ext uri="{BB962C8B-B14F-4D97-AF65-F5344CB8AC3E}">
        <p14:creationId xmlns:p14="http://schemas.microsoft.com/office/powerpoint/2010/main" val="18521527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AAB6DD1-DC16-BBA9-311C-3D241750E0B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A9B327E-1D99-CDED-8933-461F744763F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DED7365-FD29-A1A3-D5FB-0B61F6272311}"/>
              </a:ext>
            </a:extLst>
          </p:cNvPr>
          <p:cNvSpPr>
            <a:spLocks noGrp="1"/>
          </p:cNvSpPr>
          <p:nvPr>
            <p:ph type="dt" sz="half" idx="10"/>
          </p:nvPr>
        </p:nvSpPr>
        <p:spPr/>
        <p:txBody>
          <a:bodyPr/>
          <a:lstStyle/>
          <a:p>
            <a:fld id="{DDD418ED-AD91-4141-9EA9-44FE88AA0F16}" type="datetimeFigureOut">
              <a:rPr lang="en-GB" smtClean="0"/>
              <a:t>18/05/2023</a:t>
            </a:fld>
            <a:endParaRPr lang="en-GB" dirty="0"/>
          </a:p>
        </p:txBody>
      </p:sp>
      <p:sp>
        <p:nvSpPr>
          <p:cNvPr id="5" name="Footer Placeholder 4">
            <a:extLst>
              <a:ext uri="{FF2B5EF4-FFF2-40B4-BE49-F238E27FC236}">
                <a16:creationId xmlns:a16="http://schemas.microsoft.com/office/drawing/2014/main" id="{4A2A1D55-97CC-54DA-288E-A32D1819C1BD}"/>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E3B8254A-CBA3-59AB-7045-9ADD408E5996}"/>
              </a:ext>
            </a:extLst>
          </p:cNvPr>
          <p:cNvSpPr>
            <a:spLocks noGrp="1"/>
          </p:cNvSpPr>
          <p:nvPr>
            <p:ph type="sldNum" sz="quarter" idx="12"/>
          </p:nvPr>
        </p:nvSpPr>
        <p:spPr/>
        <p:txBody>
          <a:bodyPr/>
          <a:lstStyle/>
          <a:p>
            <a:fld id="{3CC39745-54AB-4F68-899D-030DB8CD923F}" type="slidenum">
              <a:rPr lang="en-GB" smtClean="0"/>
              <a:t>‹#›</a:t>
            </a:fld>
            <a:endParaRPr lang="en-GB" dirty="0"/>
          </a:p>
        </p:txBody>
      </p:sp>
    </p:spTree>
    <p:extLst>
      <p:ext uri="{BB962C8B-B14F-4D97-AF65-F5344CB8AC3E}">
        <p14:creationId xmlns:p14="http://schemas.microsoft.com/office/powerpoint/2010/main" val="34754839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EAE2A-8DD7-77C7-4484-C79021747B2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EB95FEF-52C8-BC4B-6241-626B4B66A0E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4288749-5D46-58C3-2B95-DCAD72F32EE7}"/>
              </a:ext>
            </a:extLst>
          </p:cNvPr>
          <p:cNvSpPr>
            <a:spLocks noGrp="1"/>
          </p:cNvSpPr>
          <p:nvPr>
            <p:ph type="dt" sz="half" idx="10"/>
          </p:nvPr>
        </p:nvSpPr>
        <p:spPr/>
        <p:txBody>
          <a:bodyPr/>
          <a:lstStyle/>
          <a:p>
            <a:fld id="{DDD418ED-AD91-4141-9EA9-44FE88AA0F16}" type="datetimeFigureOut">
              <a:rPr lang="en-GB" smtClean="0"/>
              <a:t>18/05/2023</a:t>
            </a:fld>
            <a:endParaRPr lang="en-GB" dirty="0"/>
          </a:p>
        </p:txBody>
      </p:sp>
      <p:sp>
        <p:nvSpPr>
          <p:cNvPr id="5" name="Footer Placeholder 4">
            <a:extLst>
              <a:ext uri="{FF2B5EF4-FFF2-40B4-BE49-F238E27FC236}">
                <a16:creationId xmlns:a16="http://schemas.microsoft.com/office/drawing/2014/main" id="{6E201CB8-4421-2549-E619-737A48161D17}"/>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300D79DF-7CE1-68AD-7AA1-E1C3D8A32499}"/>
              </a:ext>
            </a:extLst>
          </p:cNvPr>
          <p:cNvSpPr>
            <a:spLocks noGrp="1"/>
          </p:cNvSpPr>
          <p:nvPr>
            <p:ph type="sldNum" sz="quarter" idx="12"/>
          </p:nvPr>
        </p:nvSpPr>
        <p:spPr/>
        <p:txBody>
          <a:bodyPr/>
          <a:lstStyle/>
          <a:p>
            <a:fld id="{3CC39745-54AB-4F68-899D-030DB8CD923F}" type="slidenum">
              <a:rPr lang="en-GB" smtClean="0"/>
              <a:t>‹#›</a:t>
            </a:fld>
            <a:endParaRPr lang="en-GB" dirty="0"/>
          </a:p>
        </p:txBody>
      </p:sp>
    </p:spTree>
    <p:extLst>
      <p:ext uri="{BB962C8B-B14F-4D97-AF65-F5344CB8AC3E}">
        <p14:creationId xmlns:p14="http://schemas.microsoft.com/office/powerpoint/2010/main" val="3398439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AEC99-7861-027E-BFA6-2AB28BC7CC6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C3E92A8-1362-E5A7-5852-F85AF5E968D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BF179B3-ECC3-0654-5C2F-EC7AF6950318}"/>
              </a:ext>
            </a:extLst>
          </p:cNvPr>
          <p:cNvSpPr>
            <a:spLocks noGrp="1"/>
          </p:cNvSpPr>
          <p:nvPr>
            <p:ph type="dt" sz="half" idx="10"/>
          </p:nvPr>
        </p:nvSpPr>
        <p:spPr/>
        <p:txBody>
          <a:bodyPr/>
          <a:lstStyle/>
          <a:p>
            <a:fld id="{DDD418ED-AD91-4141-9EA9-44FE88AA0F16}" type="datetimeFigureOut">
              <a:rPr lang="en-GB" smtClean="0"/>
              <a:t>18/05/2023</a:t>
            </a:fld>
            <a:endParaRPr lang="en-GB" dirty="0"/>
          </a:p>
        </p:txBody>
      </p:sp>
      <p:sp>
        <p:nvSpPr>
          <p:cNvPr id="5" name="Footer Placeholder 4">
            <a:extLst>
              <a:ext uri="{FF2B5EF4-FFF2-40B4-BE49-F238E27FC236}">
                <a16:creationId xmlns:a16="http://schemas.microsoft.com/office/drawing/2014/main" id="{A11D830B-2613-E92C-8A48-F2FC132287D1}"/>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C1D49C7B-E65D-44A2-DF8F-B9747135A891}"/>
              </a:ext>
            </a:extLst>
          </p:cNvPr>
          <p:cNvSpPr>
            <a:spLocks noGrp="1"/>
          </p:cNvSpPr>
          <p:nvPr>
            <p:ph type="sldNum" sz="quarter" idx="12"/>
          </p:nvPr>
        </p:nvSpPr>
        <p:spPr/>
        <p:txBody>
          <a:bodyPr/>
          <a:lstStyle/>
          <a:p>
            <a:fld id="{3CC39745-54AB-4F68-899D-030DB8CD923F}" type="slidenum">
              <a:rPr lang="en-GB" smtClean="0"/>
              <a:t>‹#›</a:t>
            </a:fld>
            <a:endParaRPr lang="en-GB" dirty="0"/>
          </a:p>
        </p:txBody>
      </p:sp>
    </p:spTree>
    <p:extLst>
      <p:ext uri="{BB962C8B-B14F-4D97-AF65-F5344CB8AC3E}">
        <p14:creationId xmlns:p14="http://schemas.microsoft.com/office/powerpoint/2010/main" val="6083397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A2F066-5C34-F23F-851C-06D844555A4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2BCE639-643A-71F0-B39E-FE94BB5CAE5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E2A1E0C-77B7-212F-9741-1F5474D528A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DEE1629-2B02-A274-991F-15440D2F30B8}"/>
              </a:ext>
            </a:extLst>
          </p:cNvPr>
          <p:cNvSpPr>
            <a:spLocks noGrp="1"/>
          </p:cNvSpPr>
          <p:nvPr>
            <p:ph type="dt" sz="half" idx="10"/>
          </p:nvPr>
        </p:nvSpPr>
        <p:spPr/>
        <p:txBody>
          <a:bodyPr/>
          <a:lstStyle/>
          <a:p>
            <a:fld id="{DDD418ED-AD91-4141-9EA9-44FE88AA0F16}" type="datetimeFigureOut">
              <a:rPr lang="en-GB" smtClean="0"/>
              <a:t>18/05/2023</a:t>
            </a:fld>
            <a:endParaRPr lang="en-GB" dirty="0"/>
          </a:p>
        </p:txBody>
      </p:sp>
      <p:sp>
        <p:nvSpPr>
          <p:cNvPr id="6" name="Footer Placeholder 5">
            <a:extLst>
              <a:ext uri="{FF2B5EF4-FFF2-40B4-BE49-F238E27FC236}">
                <a16:creationId xmlns:a16="http://schemas.microsoft.com/office/drawing/2014/main" id="{F83F3D63-C441-1A93-9078-810E2F5478EE}"/>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922A8923-0755-905A-9489-8623072626E1}"/>
              </a:ext>
            </a:extLst>
          </p:cNvPr>
          <p:cNvSpPr>
            <a:spLocks noGrp="1"/>
          </p:cNvSpPr>
          <p:nvPr>
            <p:ph type="sldNum" sz="quarter" idx="12"/>
          </p:nvPr>
        </p:nvSpPr>
        <p:spPr/>
        <p:txBody>
          <a:bodyPr/>
          <a:lstStyle/>
          <a:p>
            <a:fld id="{3CC39745-54AB-4F68-899D-030DB8CD923F}" type="slidenum">
              <a:rPr lang="en-GB" smtClean="0"/>
              <a:t>‹#›</a:t>
            </a:fld>
            <a:endParaRPr lang="en-GB" dirty="0"/>
          </a:p>
        </p:txBody>
      </p:sp>
    </p:spTree>
    <p:extLst>
      <p:ext uri="{BB962C8B-B14F-4D97-AF65-F5344CB8AC3E}">
        <p14:creationId xmlns:p14="http://schemas.microsoft.com/office/powerpoint/2010/main" val="1813390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B1E43C-7A98-2B1F-8A1B-D5DA993CF13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4E3D21F-4923-A03C-C789-2C9B523BE02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8A8337E-3785-92F9-68FF-11559A197C0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786F8AD-72B1-2D53-CDFC-BF1AEC07936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498DD55-8C32-85F2-B2BE-667F7EC4061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449577C-AF21-9D8C-B312-3CCDD18EDD97}"/>
              </a:ext>
            </a:extLst>
          </p:cNvPr>
          <p:cNvSpPr>
            <a:spLocks noGrp="1"/>
          </p:cNvSpPr>
          <p:nvPr>
            <p:ph type="dt" sz="half" idx="10"/>
          </p:nvPr>
        </p:nvSpPr>
        <p:spPr/>
        <p:txBody>
          <a:bodyPr/>
          <a:lstStyle/>
          <a:p>
            <a:fld id="{DDD418ED-AD91-4141-9EA9-44FE88AA0F16}" type="datetimeFigureOut">
              <a:rPr lang="en-GB" smtClean="0"/>
              <a:t>18/05/2023</a:t>
            </a:fld>
            <a:endParaRPr lang="en-GB" dirty="0"/>
          </a:p>
        </p:txBody>
      </p:sp>
      <p:sp>
        <p:nvSpPr>
          <p:cNvPr id="8" name="Footer Placeholder 7">
            <a:extLst>
              <a:ext uri="{FF2B5EF4-FFF2-40B4-BE49-F238E27FC236}">
                <a16:creationId xmlns:a16="http://schemas.microsoft.com/office/drawing/2014/main" id="{C5E044B2-643D-0B0A-E9AD-3CB82CF194E8}"/>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D9DF0623-22BB-195E-959A-D2CDD5F6884B}"/>
              </a:ext>
            </a:extLst>
          </p:cNvPr>
          <p:cNvSpPr>
            <a:spLocks noGrp="1"/>
          </p:cNvSpPr>
          <p:nvPr>
            <p:ph type="sldNum" sz="quarter" idx="12"/>
          </p:nvPr>
        </p:nvSpPr>
        <p:spPr/>
        <p:txBody>
          <a:bodyPr/>
          <a:lstStyle/>
          <a:p>
            <a:fld id="{3CC39745-54AB-4F68-899D-030DB8CD923F}" type="slidenum">
              <a:rPr lang="en-GB" smtClean="0"/>
              <a:t>‹#›</a:t>
            </a:fld>
            <a:endParaRPr lang="en-GB" dirty="0"/>
          </a:p>
        </p:txBody>
      </p:sp>
    </p:spTree>
    <p:extLst>
      <p:ext uri="{BB962C8B-B14F-4D97-AF65-F5344CB8AC3E}">
        <p14:creationId xmlns:p14="http://schemas.microsoft.com/office/powerpoint/2010/main" val="11428963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BDCDE-9CEC-46CC-2DFB-B2658E1D853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E2DB2A4-2A98-48EC-587B-65DB29132A3D}"/>
              </a:ext>
            </a:extLst>
          </p:cNvPr>
          <p:cNvSpPr>
            <a:spLocks noGrp="1"/>
          </p:cNvSpPr>
          <p:nvPr>
            <p:ph type="dt" sz="half" idx="10"/>
          </p:nvPr>
        </p:nvSpPr>
        <p:spPr/>
        <p:txBody>
          <a:bodyPr/>
          <a:lstStyle/>
          <a:p>
            <a:fld id="{DDD418ED-AD91-4141-9EA9-44FE88AA0F16}" type="datetimeFigureOut">
              <a:rPr lang="en-GB" smtClean="0"/>
              <a:t>18/05/2023</a:t>
            </a:fld>
            <a:endParaRPr lang="en-GB" dirty="0"/>
          </a:p>
        </p:txBody>
      </p:sp>
      <p:sp>
        <p:nvSpPr>
          <p:cNvPr id="4" name="Footer Placeholder 3">
            <a:extLst>
              <a:ext uri="{FF2B5EF4-FFF2-40B4-BE49-F238E27FC236}">
                <a16:creationId xmlns:a16="http://schemas.microsoft.com/office/drawing/2014/main" id="{C60ED7C2-B0D4-1B0A-AEBF-D18D3D2EED53}"/>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5E979197-8672-B0F6-534B-E2BBBC326790}"/>
              </a:ext>
            </a:extLst>
          </p:cNvPr>
          <p:cNvSpPr>
            <a:spLocks noGrp="1"/>
          </p:cNvSpPr>
          <p:nvPr>
            <p:ph type="sldNum" sz="quarter" idx="12"/>
          </p:nvPr>
        </p:nvSpPr>
        <p:spPr/>
        <p:txBody>
          <a:bodyPr/>
          <a:lstStyle/>
          <a:p>
            <a:fld id="{3CC39745-54AB-4F68-899D-030DB8CD923F}" type="slidenum">
              <a:rPr lang="en-GB" smtClean="0"/>
              <a:t>‹#›</a:t>
            </a:fld>
            <a:endParaRPr lang="en-GB" dirty="0"/>
          </a:p>
        </p:txBody>
      </p:sp>
    </p:spTree>
    <p:extLst>
      <p:ext uri="{BB962C8B-B14F-4D97-AF65-F5344CB8AC3E}">
        <p14:creationId xmlns:p14="http://schemas.microsoft.com/office/powerpoint/2010/main" val="26647783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D3DBFA8-0FC5-4ABD-2AB1-1B46F997C78E}"/>
              </a:ext>
            </a:extLst>
          </p:cNvPr>
          <p:cNvSpPr>
            <a:spLocks noGrp="1"/>
          </p:cNvSpPr>
          <p:nvPr>
            <p:ph type="dt" sz="half" idx="10"/>
          </p:nvPr>
        </p:nvSpPr>
        <p:spPr/>
        <p:txBody>
          <a:bodyPr/>
          <a:lstStyle/>
          <a:p>
            <a:fld id="{DDD418ED-AD91-4141-9EA9-44FE88AA0F16}" type="datetimeFigureOut">
              <a:rPr lang="en-GB" smtClean="0"/>
              <a:t>18/05/2023</a:t>
            </a:fld>
            <a:endParaRPr lang="en-GB" dirty="0"/>
          </a:p>
        </p:txBody>
      </p:sp>
      <p:sp>
        <p:nvSpPr>
          <p:cNvPr id="3" name="Footer Placeholder 2">
            <a:extLst>
              <a:ext uri="{FF2B5EF4-FFF2-40B4-BE49-F238E27FC236}">
                <a16:creationId xmlns:a16="http://schemas.microsoft.com/office/drawing/2014/main" id="{7675D8EA-43B5-1BC2-8266-85CF4804493D}"/>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6F86BB15-4A4E-EEB7-30AA-9ED78AD055D5}"/>
              </a:ext>
            </a:extLst>
          </p:cNvPr>
          <p:cNvSpPr>
            <a:spLocks noGrp="1"/>
          </p:cNvSpPr>
          <p:nvPr>
            <p:ph type="sldNum" sz="quarter" idx="12"/>
          </p:nvPr>
        </p:nvSpPr>
        <p:spPr/>
        <p:txBody>
          <a:bodyPr/>
          <a:lstStyle/>
          <a:p>
            <a:fld id="{3CC39745-54AB-4F68-899D-030DB8CD923F}" type="slidenum">
              <a:rPr lang="en-GB" smtClean="0"/>
              <a:t>‹#›</a:t>
            </a:fld>
            <a:endParaRPr lang="en-GB" dirty="0"/>
          </a:p>
        </p:txBody>
      </p:sp>
    </p:spTree>
    <p:extLst>
      <p:ext uri="{BB962C8B-B14F-4D97-AF65-F5344CB8AC3E}">
        <p14:creationId xmlns:p14="http://schemas.microsoft.com/office/powerpoint/2010/main" val="9148483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8D9C3-27CE-778E-1842-F73F61204FA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1DF27A3-6786-9C30-21C6-9ADBD73648F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8B0AAC7-63C7-6EAD-0613-23B23FC0EF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D60E323-05DB-5380-D429-07799D1C7003}"/>
              </a:ext>
            </a:extLst>
          </p:cNvPr>
          <p:cNvSpPr>
            <a:spLocks noGrp="1"/>
          </p:cNvSpPr>
          <p:nvPr>
            <p:ph type="dt" sz="half" idx="10"/>
          </p:nvPr>
        </p:nvSpPr>
        <p:spPr/>
        <p:txBody>
          <a:bodyPr/>
          <a:lstStyle/>
          <a:p>
            <a:fld id="{DDD418ED-AD91-4141-9EA9-44FE88AA0F16}" type="datetimeFigureOut">
              <a:rPr lang="en-GB" smtClean="0"/>
              <a:t>18/05/2023</a:t>
            </a:fld>
            <a:endParaRPr lang="en-GB" dirty="0"/>
          </a:p>
        </p:txBody>
      </p:sp>
      <p:sp>
        <p:nvSpPr>
          <p:cNvPr id="6" name="Footer Placeholder 5">
            <a:extLst>
              <a:ext uri="{FF2B5EF4-FFF2-40B4-BE49-F238E27FC236}">
                <a16:creationId xmlns:a16="http://schemas.microsoft.com/office/drawing/2014/main" id="{28D8B050-12D5-63A8-3BB0-B53181F6F0DC}"/>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B9DA2BC1-7551-F909-7A03-3758C01F80ED}"/>
              </a:ext>
            </a:extLst>
          </p:cNvPr>
          <p:cNvSpPr>
            <a:spLocks noGrp="1"/>
          </p:cNvSpPr>
          <p:nvPr>
            <p:ph type="sldNum" sz="quarter" idx="12"/>
          </p:nvPr>
        </p:nvSpPr>
        <p:spPr/>
        <p:txBody>
          <a:bodyPr/>
          <a:lstStyle/>
          <a:p>
            <a:fld id="{3CC39745-54AB-4F68-899D-030DB8CD923F}" type="slidenum">
              <a:rPr lang="en-GB" smtClean="0"/>
              <a:t>‹#›</a:t>
            </a:fld>
            <a:endParaRPr lang="en-GB" dirty="0"/>
          </a:p>
        </p:txBody>
      </p:sp>
    </p:spTree>
    <p:extLst>
      <p:ext uri="{BB962C8B-B14F-4D97-AF65-F5344CB8AC3E}">
        <p14:creationId xmlns:p14="http://schemas.microsoft.com/office/powerpoint/2010/main" val="27822595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7C245-1667-9BC1-61E1-FA8E57BE1C1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8473FE8-ADC4-9628-1195-BBFEA7582FE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8E07777C-A195-F66E-9D8B-A6342FF6B2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BC3CA3A-B7C7-611A-30CF-6C42C37D4564}"/>
              </a:ext>
            </a:extLst>
          </p:cNvPr>
          <p:cNvSpPr>
            <a:spLocks noGrp="1"/>
          </p:cNvSpPr>
          <p:nvPr>
            <p:ph type="dt" sz="half" idx="10"/>
          </p:nvPr>
        </p:nvSpPr>
        <p:spPr/>
        <p:txBody>
          <a:bodyPr/>
          <a:lstStyle/>
          <a:p>
            <a:fld id="{DDD418ED-AD91-4141-9EA9-44FE88AA0F16}" type="datetimeFigureOut">
              <a:rPr lang="en-GB" smtClean="0"/>
              <a:t>18/05/2023</a:t>
            </a:fld>
            <a:endParaRPr lang="en-GB" dirty="0"/>
          </a:p>
        </p:txBody>
      </p:sp>
      <p:sp>
        <p:nvSpPr>
          <p:cNvPr id="6" name="Footer Placeholder 5">
            <a:extLst>
              <a:ext uri="{FF2B5EF4-FFF2-40B4-BE49-F238E27FC236}">
                <a16:creationId xmlns:a16="http://schemas.microsoft.com/office/drawing/2014/main" id="{4C983232-7AFB-49A2-C108-98E7D8059E1A}"/>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417CDF55-8459-AF8E-600C-9B6B2079F1E6}"/>
              </a:ext>
            </a:extLst>
          </p:cNvPr>
          <p:cNvSpPr>
            <a:spLocks noGrp="1"/>
          </p:cNvSpPr>
          <p:nvPr>
            <p:ph type="sldNum" sz="quarter" idx="12"/>
          </p:nvPr>
        </p:nvSpPr>
        <p:spPr/>
        <p:txBody>
          <a:bodyPr/>
          <a:lstStyle/>
          <a:p>
            <a:fld id="{3CC39745-54AB-4F68-899D-030DB8CD923F}" type="slidenum">
              <a:rPr lang="en-GB" smtClean="0"/>
              <a:t>‹#›</a:t>
            </a:fld>
            <a:endParaRPr lang="en-GB" dirty="0"/>
          </a:p>
        </p:txBody>
      </p:sp>
    </p:spTree>
    <p:extLst>
      <p:ext uri="{BB962C8B-B14F-4D97-AF65-F5344CB8AC3E}">
        <p14:creationId xmlns:p14="http://schemas.microsoft.com/office/powerpoint/2010/main" val="14920709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F9BCDC7-4C0A-DD45-6E45-9245ECE9807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089827B-4C89-190B-F850-F680449C900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D428DB0-247C-10E3-617E-96C29CDCEEC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D418ED-AD91-4141-9EA9-44FE88AA0F16}" type="datetimeFigureOut">
              <a:rPr lang="en-GB" smtClean="0"/>
              <a:t>18/05/2023</a:t>
            </a:fld>
            <a:endParaRPr lang="en-GB" dirty="0"/>
          </a:p>
        </p:txBody>
      </p:sp>
      <p:sp>
        <p:nvSpPr>
          <p:cNvPr id="5" name="Footer Placeholder 4">
            <a:extLst>
              <a:ext uri="{FF2B5EF4-FFF2-40B4-BE49-F238E27FC236}">
                <a16:creationId xmlns:a16="http://schemas.microsoft.com/office/drawing/2014/main" id="{18E06F57-62E2-FA94-3700-F5B51480FAD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2DD23A73-7FA2-8A0A-3E28-AA7ACCB0768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C39745-54AB-4F68-899D-030DB8CD923F}" type="slidenum">
              <a:rPr lang="en-GB" smtClean="0"/>
              <a:t>‹#›</a:t>
            </a:fld>
            <a:endParaRPr lang="en-GB" dirty="0"/>
          </a:p>
        </p:txBody>
      </p:sp>
    </p:spTree>
    <p:extLst>
      <p:ext uri="{BB962C8B-B14F-4D97-AF65-F5344CB8AC3E}">
        <p14:creationId xmlns:p14="http://schemas.microsoft.com/office/powerpoint/2010/main" val="6156162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s://www.metmuseum.org/art/collection/search/197459"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s://brewminate.com/the-rottgen-pieta-a-medieval-shift-in-iconic-representation/" TargetMode="External"/><Relationship Id="rId5" Type="http://schemas.openxmlformats.org/officeDocument/2006/relationships/image" Target="../media/image16.jfif"/><Relationship Id="rId4" Type="http://schemas.openxmlformats.org/officeDocument/2006/relationships/image" Target="../media/image15.jfif"/></Relationships>
</file>

<file path=ppt/slides/_rels/slide11.xml.rels><?xml version="1.0" encoding="UTF-8" standalone="yes"?>
<Relationships xmlns="http://schemas.openxmlformats.org/package/2006/relationships"><Relationship Id="rId3" Type="http://schemas.openxmlformats.org/officeDocument/2006/relationships/hyperlink" Target="https://brewminate.com/the-rottgen-pieta-a-medieval-shift-in-iconic-representation/" TargetMode="External"/><Relationship Id="rId7" Type="http://schemas.openxmlformats.org/officeDocument/2006/relationships/image" Target="../media/image18.jp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s://stcuthbertsfinaljourney.com/2013/03/17/pieta-by-fenwick-lawson-unique-insights-from-his-daughter/" TargetMode="External"/><Relationship Id="rId5" Type="http://schemas.openxmlformats.org/officeDocument/2006/relationships/image" Target="../media/image17.jpg"/><Relationship Id="rId4" Type="http://schemas.openxmlformats.org/officeDocument/2006/relationships/hyperlink" Target="https://youtu.be/vsjl4aE2VkA"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saatchiart.com/art/Painting-American-Pieta/1538359/7491223/view"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0.jpg"/><Relationship Id="rId5" Type="http://schemas.openxmlformats.org/officeDocument/2006/relationships/hyperlink" Target="https://de-de.facebook.com/OglethorpeUniversityMuseumofArt/videos/atlanta-artist-shanequa-gay-in-conversation-with-taylor-roberts-21/475392730095125/" TargetMode="External"/><Relationship Id="rId4" Type="http://schemas.openxmlformats.org/officeDocument/2006/relationships/image" Target="../media/image19.jpg"/></Relationships>
</file>

<file path=ppt/slides/_rels/slide13.xml.rels><?xml version="1.0" encoding="UTF-8" standalone="yes"?>
<Relationships xmlns="http://schemas.openxmlformats.org/package/2006/relationships"><Relationship Id="rId3" Type="http://schemas.openxmlformats.org/officeDocument/2006/relationships/hyperlink" Target="https://the-artifice.com/picasso-guernica/"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14.xml.rels><?xml version="1.0" encoding="UTF-8" standalone="yes"?>
<Relationships xmlns="http://schemas.openxmlformats.org/package/2006/relationships"><Relationship Id="rId3" Type="http://schemas.openxmlformats.org/officeDocument/2006/relationships/hyperlink" Target="https://ashadedviewonfashion.com/2016/10/23/kehinde-wiley-lamentation-at-petit-palais-fiac-out-of-the-walls-by-marco-de-rivera/"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PfPZ-yJ77RQ"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4.jpg"/><Relationship Id="rId5" Type="http://schemas.openxmlformats.org/officeDocument/2006/relationships/hyperlink" Target="https://www.maxginsburg.com/war-pieta" TargetMode="External"/><Relationship Id="rId4" Type="http://schemas.openxmlformats.org/officeDocument/2006/relationships/image" Target="../media/image23.jfif"/></Relationships>
</file>

<file path=ppt/slides/_rels/slide16.xml.rels><?xml version="1.0" encoding="UTF-8" standalone="yes"?>
<Relationships xmlns="http://schemas.openxmlformats.org/package/2006/relationships"><Relationship Id="rId3" Type="http://schemas.openxmlformats.org/officeDocument/2006/relationships/hyperlink" Target="https://bloomsburypdx.com/products/woman-with-dead-child-by-kathe-kollwitz-1867-1945"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6.jfif"/><Relationship Id="rId5" Type="http://schemas.openxmlformats.org/officeDocument/2006/relationships/hyperlink" Target="https://www.moma.org/collection/works/273959" TargetMode="External"/><Relationship Id="rId4" Type="http://schemas.openxmlformats.org/officeDocument/2006/relationships/image" Target="../media/image25.jp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hyperlink" Target="https://thevcs.org/sword-will-pierce-your-own-heart-also/sword-will-pierce-your-own-soul"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hyperlink" Target="https://www.metmuseum.org/art/collection/search/473331"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jfif"/></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jfif"/><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hyperlink" Target="https://www.washingtonpost.com/magazine/2021/04/19/girl-kent-state-photo-lifelong-burden-being-national-symbol/"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hyperlink" Target="https://www.christies.com/features/Lin-Fengmian-10-things-to-know-about-his-art-and-life-9843-1.aspx" TargetMode="External"/><Relationship Id="rId2" Type="http://schemas.openxmlformats.org/officeDocument/2006/relationships/notesSlide" Target="../notesSlides/notesSlide7.xml"/><Relationship Id="rId1" Type="http://schemas.openxmlformats.org/officeDocument/2006/relationships/slideLayout" Target="../slideLayouts/slideLayout8.xml"/><Relationship Id="rId5" Type="http://schemas.openxmlformats.org/officeDocument/2006/relationships/image" Target="../media/image14.jfif"/><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26E0BFB-CDF1-4990-8C11-AC849311E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A picture containing building, sculpture&#10;&#10;Description automatically generated">
            <a:extLst>
              <a:ext uri="{FF2B5EF4-FFF2-40B4-BE49-F238E27FC236}">
                <a16:creationId xmlns:a16="http://schemas.microsoft.com/office/drawing/2014/main" id="{56D0AC80-5AD6-6A73-4289-F81181DF1F08}"/>
              </a:ext>
            </a:extLst>
          </p:cNvPr>
          <p:cNvPicPr>
            <a:picLocks noChangeAspect="1"/>
          </p:cNvPicPr>
          <p:nvPr/>
        </p:nvPicPr>
        <p:blipFill rotWithShape="1">
          <a:blip r:embed="rId3">
            <a:extLst>
              <a:ext uri="{28A0092B-C50C-407E-A947-70E740481C1C}">
                <a14:useLocalDpi xmlns:a14="http://schemas.microsoft.com/office/drawing/2010/main" val="0"/>
              </a:ext>
            </a:extLst>
          </a:blip>
          <a:srcRect l="9091" r="-2" b="10096"/>
          <a:stretch/>
        </p:blipFill>
        <p:spPr>
          <a:xfrm>
            <a:off x="-2" y="-10150"/>
            <a:ext cx="8668512" cy="6857990"/>
          </a:xfrm>
          <a:prstGeom prst="rect">
            <a:avLst/>
          </a:prstGeom>
        </p:spPr>
      </p:pic>
      <p:sp>
        <p:nvSpPr>
          <p:cNvPr id="12" name="Rectangle 11">
            <a:extLst>
              <a:ext uri="{FF2B5EF4-FFF2-40B4-BE49-F238E27FC236}">
                <a16:creationId xmlns:a16="http://schemas.microsoft.com/office/drawing/2014/main" id="{6069A1F8-9BEB-4786-9694-FC48B2D75D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788244" y="0"/>
            <a:ext cx="9403756" cy="6858000"/>
          </a:xfrm>
          <a:prstGeom prst="rect">
            <a:avLst/>
          </a:prstGeom>
          <a:gradFill>
            <a:gsLst>
              <a:gs pos="58000">
                <a:schemeClr val="bg1"/>
              </a:gs>
              <a:gs pos="30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ECCCF33-8BA1-1EA2-4A6E-C3F2785B1252}"/>
              </a:ext>
            </a:extLst>
          </p:cNvPr>
          <p:cNvSpPr>
            <a:spLocks noGrp="1"/>
          </p:cNvSpPr>
          <p:nvPr>
            <p:ph type="ctrTitle"/>
          </p:nvPr>
        </p:nvSpPr>
        <p:spPr>
          <a:xfrm>
            <a:off x="6858000" y="1122363"/>
            <a:ext cx="5013960" cy="2377249"/>
          </a:xfrm>
        </p:spPr>
        <p:txBody>
          <a:bodyPr anchor="b">
            <a:normAutofit/>
          </a:bodyPr>
          <a:lstStyle/>
          <a:p>
            <a:pPr algn="l"/>
            <a:r>
              <a:rPr lang="en-GB" sz="4800" dirty="0">
                <a:ln w="22225">
                  <a:solidFill>
                    <a:schemeClr val="tx1"/>
                  </a:solidFill>
                  <a:miter lim="800000"/>
                </a:ln>
                <a:latin typeface="Trebuchet MS" panose="020B0603020202020204" pitchFamily="34" charset="0"/>
              </a:rPr>
              <a:t>The Pieta </a:t>
            </a:r>
            <a:br>
              <a:rPr lang="en-GB" sz="4800" dirty="0">
                <a:ln w="22225">
                  <a:solidFill>
                    <a:schemeClr val="tx1"/>
                  </a:solidFill>
                  <a:miter lim="800000"/>
                </a:ln>
                <a:latin typeface="Trebuchet MS" panose="020B0603020202020204" pitchFamily="34" charset="0"/>
              </a:rPr>
            </a:br>
            <a:r>
              <a:rPr lang="en-GB" sz="4800" dirty="0">
                <a:ln w="22225">
                  <a:solidFill>
                    <a:schemeClr val="tx1"/>
                  </a:solidFill>
                  <a:miter lim="800000"/>
                </a:ln>
                <a:latin typeface="Trebuchet MS" panose="020B0603020202020204" pitchFamily="34" charset="0"/>
              </a:rPr>
              <a:t>Prayer </a:t>
            </a:r>
            <a:br>
              <a:rPr lang="en-GB" sz="4800" dirty="0">
                <a:ln w="22225">
                  <a:solidFill>
                    <a:schemeClr val="tx1"/>
                  </a:solidFill>
                  <a:miter lim="800000"/>
                </a:ln>
                <a:latin typeface="Trebuchet MS" panose="020B0603020202020204" pitchFamily="34" charset="0"/>
              </a:rPr>
            </a:br>
            <a:r>
              <a:rPr lang="en-GB" sz="4800" dirty="0">
                <a:ln w="22225">
                  <a:solidFill>
                    <a:schemeClr val="tx1"/>
                  </a:solidFill>
                  <a:miter lim="800000"/>
                </a:ln>
                <a:latin typeface="Trebuchet MS" panose="020B0603020202020204" pitchFamily="34" charset="0"/>
              </a:rPr>
              <a:t>Resource</a:t>
            </a:r>
          </a:p>
        </p:txBody>
      </p:sp>
      <p:sp>
        <p:nvSpPr>
          <p:cNvPr id="3" name="Subtitle 2">
            <a:extLst>
              <a:ext uri="{FF2B5EF4-FFF2-40B4-BE49-F238E27FC236}">
                <a16:creationId xmlns:a16="http://schemas.microsoft.com/office/drawing/2014/main" id="{94573BAE-24F0-EF8B-EC93-2776D4E806F1}"/>
              </a:ext>
            </a:extLst>
          </p:cNvPr>
          <p:cNvSpPr>
            <a:spLocks noGrp="1"/>
          </p:cNvSpPr>
          <p:nvPr>
            <p:ph type="subTitle" idx="1"/>
          </p:nvPr>
        </p:nvSpPr>
        <p:spPr>
          <a:xfrm>
            <a:off x="7848600" y="4872922"/>
            <a:ext cx="4023360" cy="1208141"/>
          </a:xfrm>
        </p:spPr>
        <p:txBody>
          <a:bodyPr>
            <a:normAutofit/>
          </a:bodyPr>
          <a:lstStyle/>
          <a:p>
            <a:r>
              <a:rPr lang="en-GB" sz="2000" dirty="0">
                <a:solidFill>
                  <a:srgbClr val="FFFFFF"/>
                </a:solidFill>
                <a:latin typeface="Trebuchet MS" panose="020B0603020202020204" pitchFamily="34" charset="0"/>
              </a:rPr>
              <a:t>An inter-diocesan collaboration for schools and churches in London &amp; Southwark Dioceses</a:t>
            </a:r>
          </a:p>
        </p:txBody>
      </p:sp>
      <p:sp>
        <p:nvSpPr>
          <p:cNvPr id="14" name="Rectangle 1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1305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16" name="Rectangle 1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1648" y="4546920"/>
            <a:ext cx="402336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3" descr="image983759">
            <a:extLst>
              <a:ext uri="{FF2B5EF4-FFF2-40B4-BE49-F238E27FC236}">
                <a16:creationId xmlns:a16="http://schemas.microsoft.com/office/drawing/2014/main" id="{DEBA2C24-364A-862C-D107-4184828F3A7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2259" y="168657"/>
            <a:ext cx="1096963" cy="60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Logo&#10;&#10;Description automatically generated with medium confidence">
            <a:extLst>
              <a:ext uri="{FF2B5EF4-FFF2-40B4-BE49-F238E27FC236}">
                <a16:creationId xmlns:a16="http://schemas.microsoft.com/office/drawing/2014/main" id="{397CFE41-01F5-E799-2B7B-13FAFF5DCFF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92693" y="324018"/>
            <a:ext cx="1279267" cy="603330"/>
          </a:xfrm>
          <a:prstGeom prst="rect">
            <a:avLst/>
          </a:prstGeom>
        </p:spPr>
      </p:pic>
    </p:spTree>
    <p:extLst>
      <p:ext uri="{BB962C8B-B14F-4D97-AF65-F5344CB8AC3E}">
        <p14:creationId xmlns:p14="http://schemas.microsoft.com/office/powerpoint/2010/main" val="1599371140"/>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statue of two people&#10;&#10;Description automatically generated with low confidence">
            <a:hlinkClick r:id="rId3"/>
            <a:extLst>
              <a:ext uri="{FF2B5EF4-FFF2-40B4-BE49-F238E27FC236}">
                <a16:creationId xmlns:a16="http://schemas.microsoft.com/office/drawing/2014/main" id="{AFAFB65B-0B16-A6B8-91B4-A273F820CAF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6963" y="1825625"/>
            <a:ext cx="4738688" cy="4351338"/>
          </a:xfrm>
          <a:prstGeom prst="rect">
            <a:avLst/>
          </a:prstGeom>
        </p:spPr>
      </p:pic>
      <p:sp>
        <p:nvSpPr>
          <p:cNvPr id="6" name="TextBox 5">
            <a:extLst>
              <a:ext uri="{FF2B5EF4-FFF2-40B4-BE49-F238E27FC236}">
                <a16:creationId xmlns:a16="http://schemas.microsoft.com/office/drawing/2014/main" id="{AFCBB7F4-17E7-2FF4-FAA7-944DD7243317}"/>
              </a:ext>
            </a:extLst>
          </p:cNvPr>
          <p:cNvSpPr txBox="1"/>
          <p:nvPr/>
        </p:nvSpPr>
        <p:spPr>
          <a:xfrm>
            <a:off x="1096963" y="5307013"/>
            <a:ext cx="4738688" cy="869950"/>
          </a:xfrm>
          <a:prstGeom prst="rect">
            <a:avLst/>
          </a:prstGeom>
          <a:solidFill>
            <a:srgbClr val="000000">
              <a:alpha val="50000"/>
            </a:srgbClr>
          </a:solidFill>
          <a:ln>
            <a:noFill/>
          </a:ln>
        </p:spPr>
        <p:txBody>
          <a:bodyPr wrap="square" rtlCol="0" anchor="ctr">
            <a:noAutofit/>
          </a:bodyPr>
          <a:lstStyle/>
          <a:p>
            <a:pPr algn="ctr" fontAlgn="base">
              <a:spcAft>
                <a:spcPts val="600"/>
              </a:spcAft>
            </a:pPr>
            <a:r>
              <a:rPr lang="en-GB" sz="1300" b="0" i="0">
                <a:solidFill>
                  <a:srgbClr val="FFFFFF"/>
                </a:solidFill>
                <a:effectLst/>
                <a:latin typeface="Trebuchet MS" panose="020B0603020202020204" pitchFamily="34" charset="0"/>
              </a:rPr>
              <a:t>A </a:t>
            </a:r>
            <a:r>
              <a:rPr lang="en-GB" sz="1300">
                <a:solidFill>
                  <a:srgbClr val="FFFFFF"/>
                </a:solidFill>
                <a:latin typeface="Trebuchet MS" panose="020B0603020202020204" pitchFamily="34" charset="0"/>
              </a:rPr>
              <a:t>Spanish </a:t>
            </a:r>
            <a:r>
              <a:rPr lang="en-GB" sz="1300" b="0" i="0">
                <a:solidFill>
                  <a:srgbClr val="FFFFFF"/>
                </a:solidFill>
                <a:effectLst/>
                <a:latin typeface="Trebuchet MS" panose="020B0603020202020204" pitchFamily="34" charset="0"/>
              </a:rPr>
              <a:t>Pietà</a:t>
            </a:r>
          </a:p>
          <a:p>
            <a:pPr algn="ctr" fontAlgn="base">
              <a:spcAft>
                <a:spcPts val="600"/>
              </a:spcAft>
            </a:pPr>
            <a:r>
              <a:rPr lang="en-GB" sz="1300">
                <a:solidFill>
                  <a:srgbClr val="FFFFFF"/>
                </a:solidFill>
                <a:latin typeface="Trebuchet MS" panose="020B0603020202020204" pitchFamily="34" charset="0"/>
              </a:rPr>
              <a:t>Artist Unknown</a:t>
            </a:r>
            <a:endParaRPr lang="en-GB" sz="1300" b="0" i="0">
              <a:solidFill>
                <a:srgbClr val="FFFFFF"/>
              </a:solidFill>
              <a:effectLst/>
              <a:latin typeface="Trebuchet MS" panose="020B0603020202020204" pitchFamily="34" charset="0"/>
            </a:endParaRPr>
          </a:p>
          <a:p>
            <a:pPr algn="ctr" fontAlgn="base">
              <a:spcAft>
                <a:spcPts val="600"/>
              </a:spcAft>
            </a:pPr>
            <a:r>
              <a:rPr lang="en-GB" sz="1300">
                <a:solidFill>
                  <a:srgbClr val="FFFFFF"/>
                </a:solidFill>
                <a:latin typeface="Trebuchet MS" panose="020B0603020202020204" pitchFamily="34" charset="0"/>
              </a:rPr>
              <a:t>S</a:t>
            </a:r>
            <a:r>
              <a:rPr lang="en-GB" sz="1300" b="0" i="0">
                <a:solidFill>
                  <a:srgbClr val="FFFFFF"/>
                </a:solidFill>
                <a:effectLst/>
                <a:latin typeface="Trebuchet MS" panose="020B0603020202020204" pitchFamily="34" charset="0"/>
              </a:rPr>
              <a:t>econd quarter 16th century</a:t>
            </a:r>
          </a:p>
        </p:txBody>
      </p:sp>
      <p:pic>
        <p:nvPicPr>
          <p:cNvPr id="5" name="Content Placeholder 4" descr="A picture containing person, outdoor&#10;&#10;Description automatically generated">
            <a:extLst>
              <a:ext uri="{FF2B5EF4-FFF2-40B4-BE49-F238E27FC236}">
                <a16:creationId xmlns:a16="http://schemas.microsoft.com/office/drawing/2014/main" id="{3E63B922-C4F5-E5BC-7E40-74BA5B688903}"/>
              </a:ext>
            </a:extLst>
          </p:cNvPr>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5903913" y="1825625"/>
            <a:ext cx="5191125" cy="4351338"/>
          </a:xfrm>
        </p:spPr>
      </p:pic>
      <p:sp>
        <p:nvSpPr>
          <p:cNvPr id="8" name="TextBox 7">
            <a:extLst>
              <a:ext uri="{FF2B5EF4-FFF2-40B4-BE49-F238E27FC236}">
                <a16:creationId xmlns:a16="http://schemas.microsoft.com/office/drawing/2014/main" id="{3087638D-9D14-F369-8BD6-EE1FE8253C88}"/>
              </a:ext>
            </a:extLst>
          </p:cNvPr>
          <p:cNvSpPr txBox="1"/>
          <p:nvPr/>
        </p:nvSpPr>
        <p:spPr>
          <a:xfrm>
            <a:off x="5903913" y="5307013"/>
            <a:ext cx="5191125" cy="869950"/>
          </a:xfrm>
          <a:prstGeom prst="rect">
            <a:avLst/>
          </a:prstGeom>
          <a:solidFill>
            <a:srgbClr val="000000">
              <a:alpha val="50000"/>
            </a:srgbClr>
          </a:solidFill>
          <a:ln>
            <a:noFill/>
          </a:ln>
        </p:spPr>
        <p:txBody>
          <a:bodyPr wrap="square" rtlCol="0" anchor="ctr">
            <a:noAutofit/>
          </a:bodyPr>
          <a:lstStyle/>
          <a:p>
            <a:pPr algn="ctr">
              <a:spcAft>
                <a:spcPts val="600"/>
              </a:spcAft>
            </a:pPr>
            <a:r>
              <a:rPr lang="en-GB" sz="1300" dirty="0">
                <a:solidFill>
                  <a:srgbClr val="FFFFFF"/>
                </a:solidFill>
                <a:latin typeface="Trebuchet MS" panose="020B0603020202020204" pitchFamily="34" charset="0"/>
              </a:rPr>
              <a:t>Armenian Cathedral of Lviv, Ukraine  </a:t>
            </a:r>
          </a:p>
          <a:p>
            <a:pPr algn="ctr">
              <a:spcAft>
                <a:spcPts val="600"/>
              </a:spcAft>
            </a:pPr>
            <a:r>
              <a:rPr lang="en-GB" sz="1300" dirty="0">
                <a:solidFill>
                  <a:srgbClr val="FFFFFF"/>
                </a:solidFill>
                <a:latin typeface="Trebuchet MS" panose="020B0603020202020204" pitchFamily="34" charset="0"/>
              </a:rPr>
              <a:t>Tweeted 5</a:t>
            </a:r>
            <a:r>
              <a:rPr lang="en-GB" sz="1300" baseline="30000" dirty="0">
                <a:solidFill>
                  <a:srgbClr val="FFFFFF"/>
                </a:solidFill>
                <a:latin typeface="Trebuchet MS" panose="020B0603020202020204" pitchFamily="34" charset="0"/>
              </a:rPr>
              <a:t>th</a:t>
            </a:r>
            <a:r>
              <a:rPr lang="en-GB" sz="1300" dirty="0">
                <a:solidFill>
                  <a:srgbClr val="FFFFFF"/>
                </a:solidFill>
                <a:latin typeface="Trebuchet MS" panose="020B0603020202020204" pitchFamily="34" charset="0"/>
              </a:rPr>
              <a:t> March 2022 </a:t>
            </a:r>
          </a:p>
          <a:p>
            <a:pPr algn="ctr">
              <a:spcAft>
                <a:spcPts val="600"/>
              </a:spcAft>
            </a:pPr>
            <a:r>
              <a:rPr lang="en-GB" sz="1300" dirty="0">
                <a:solidFill>
                  <a:srgbClr val="FFFFFF"/>
                </a:solidFill>
                <a:latin typeface="Trebuchet MS" panose="020B0603020202020204" pitchFamily="34" charset="0"/>
              </a:rPr>
              <a:t>Credit: Tim Le </a:t>
            </a:r>
            <a:r>
              <a:rPr lang="en-GB" sz="1300" dirty="0" err="1">
                <a:solidFill>
                  <a:srgbClr val="FFFFFF"/>
                </a:solidFill>
                <a:latin typeface="Trebuchet MS" panose="020B0603020202020204" pitchFamily="34" charset="0"/>
              </a:rPr>
              <a:t>Berre</a:t>
            </a:r>
            <a:endParaRPr lang="en-GB" sz="1300" dirty="0">
              <a:solidFill>
                <a:srgbClr val="FFFFFF"/>
              </a:solidFill>
              <a:latin typeface="Trebuchet MS" panose="020B0603020202020204" pitchFamily="34" charset="0"/>
            </a:endParaRPr>
          </a:p>
        </p:txBody>
      </p:sp>
      <p:sp>
        <p:nvSpPr>
          <p:cNvPr id="2" name="Title 1">
            <a:extLst>
              <a:ext uri="{FF2B5EF4-FFF2-40B4-BE49-F238E27FC236}">
                <a16:creationId xmlns:a16="http://schemas.microsoft.com/office/drawing/2014/main" id="{ADB27FAB-FF47-A56C-E2BC-49B2672968C1}"/>
              </a:ext>
            </a:extLst>
          </p:cNvPr>
          <p:cNvSpPr>
            <a:spLocks noGrp="1"/>
          </p:cNvSpPr>
          <p:nvPr>
            <p:ph type="title"/>
          </p:nvPr>
        </p:nvSpPr>
        <p:spPr>
          <a:xfrm>
            <a:off x="838200" y="365125"/>
            <a:ext cx="10515600" cy="1325563"/>
          </a:xfrm>
        </p:spPr>
        <p:txBody>
          <a:bodyPr>
            <a:normAutofit/>
          </a:bodyPr>
          <a:lstStyle/>
          <a:p>
            <a:r>
              <a:rPr lang="en-GB" sz="3100" dirty="0">
                <a:latin typeface="Trebuchet MS" panose="020B0603020202020204" pitchFamily="34" charset="0"/>
              </a:rPr>
              <a:t>Think about how the posture of Christ’s body adds drama and movement as well as information about the context</a:t>
            </a:r>
            <a:endParaRPr lang="en-GB" sz="3100" dirty="0">
              <a:latin typeface="Trebuchet MS" panose="020B0603020202020204" pitchFamily="34" charset="0"/>
              <a:hlinkClick r:id="rId6"/>
            </a:endParaRPr>
          </a:p>
        </p:txBody>
      </p:sp>
    </p:spTree>
    <p:extLst>
      <p:ext uri="{BB962C8B-B14F-4D97-AF65-F5344CB8AC3E}">
        <p14:creationId xmlns:p14="http://schemas.microsoft.com/office/powerpoint/2010/main" val="3649477666"/>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B27FAB-FF47-A56C-E2BC-49B2672968C1}"/>
              </a:ext>
            </a:extLst>
          </p:cNvPr>
          <p:cNvSpPr>
            <a:spLocks noGrp="1"/>
          </p:cNvSpPr>
          <p:nvPr>
            <p:ph type="title"/>
          </p:nvPr>
        </p:nvSpPr>
        <p:spPr>
          <a:xfrm>
            <a:off x="1278113" y="185351"/>
            <a:ext cx="3442080" cy="1102238"/>
          </a:xfrm>
        </p:spPr>
        <p:txBody>
          <a:bodyPr>
            <a:normAutofit/>
          </a:bodyPr>
          <a:lstStyle/>
          <a:p>
            <a:pPr algn="ctr"/>
            <a:r>
              <a:rPr lang="en-GB" sz="2400" i="0" dirty="0">
                <a:effectLst/>
                <a:latin typeface="Trebuchet MS" panose="020B0603020202020204" pitchFamily="34" charset="0"/>
                <a:hlinkClick r:id="rId3">
                  <a:extLst>
                    <a:ext uri="{A12FA001-AC4F-418D-AE19-62706E023703}">
                      <ahyp:hlinkClr xmlns:ahyp="http://schemas.microsoft.com/office/drawing/2018/hyperlinkcolor" val="tx"/>
                    </a:ext>
                  </a:extLst>
                </a:hlinkClick>
              </a:rPr>
              <a:t>The </a:t>
            </a:r>
            <a:r>
              <a:rPr lang="en-GB" sz="2400" i="0" dirty="0" err="1">
                <a:effectLst/>
                <a:latin typeface="Trebuchet MS" panose="020B0603020202020204" pitchFamily="34" charset="0"/>
                <a:hlinkClick r:id="rId3">
                  <a:extLst>
                    <a:ext uri="{A12FA001-AC4F-418D-AE19-62706E023703}">
                      <ahyp:hlinkClr xmlns:ahyp="http://schemas.microsoft.com/office/drawing/2018/hyperlinkcolor" val="tx"/>
                    </a:ext>
                  </a:extLst>
                </a:hlinkClick>
              </a:rPr>
              <a:t>Röttgen</a:t>
            </a:r>
            <a:r>
              <a:rPr lang="en-GB" sz="2400" i="0" dirty="0">
                <a:effectLst/>
                <a:latin typeface="Trebuchet MS" panose="020B0603020202020204" pitchFamily="34" charset="0"/>
                <a:hlinkClick r:id="rId3">
                  <a:extLst>
                    <a:ext uri="{A12FA001-AC4F-418D-AE19-62706E023703}">
                      <ahyp:hlinkClr xmlns:ahyp="http://schemas.microsoft.com/office/drawing/2018/hyperlinkcolor" val="tx"/>
                    </a:ext>
                  </a:extLst>
                </a:hlinkClick>
              </a:rPr>
              <a:t> Pietà </a:t>
            </a:r>
            <a:br>
              <a:rPr lang="en-GB" sz="1600" i="0" dirty="0">
                <a:solidFill>
                  <a:srgbClr val="0563C1"/>
                </a:solidFill>
                <a:effectLst/>
                <a:latin typeface="Trebuchet MS" panose="020B0603020202020204" pitchFamily="34" charset="0"/>
                <a:hlinkClick r:id="rId3">
                  <a:extLst>
                    <a:ext uri="{A12FA001-AC4F-418D-AE19-62706E023703}">
                      <ahyp:hlinkClr xmlns:ahyp="http://schemas.microsoft.com/office/drawing/2018/hyperlinkcolor" val="tx"/>
                    </a:ext>
                  </a:extLst>
                </a:hlinkClick>
              </a:rPr>
            </a:br>
            <a:r>
              <a:rPr lang="en-GB" sz="1600" b="1" i="0" dirty="0" err="1">
                <a:effectLst/>
                <a:latin typeface="Trebuchet MS" panose="020B0603020202020204" pitchFamily="34" charset="0"/>
                <a:hlinkClick r:id="rId3">
                  <a:extLst>
                    <a:ext uri="{A12FA001-AC4F-418D-AE19-62706E023703}">
                      <ahyp:hlinkClr xmlns:ahyp="http://schemas.microsoft.com/office/drawing/2018/hyperlinkcolor" val="tx"/>
                    </a:ext>
                  </a:extLst>
                </a:hlinkClick>
              </a:rPr>
              <a:t>Rheinisches</a:t>
            </a:r>
            <a:r>
              <a:rPr lang="en-GB" sz="1600" b="1" i="0" dirty="0">
                <a:effectLst/>
                <a:latin typeface="Trebuchet MS" panose="020B0603020202020204" pitchFamily="34" charset="0"/>
                <a:hlinkClick r:id="rId3">
                  <a:extLst>
                    <a:ext uri="{A12FA001-AC4F-418D-AE19-62706E023703}">
                      <ahyp:hlinkClr xmlns:ahyp="http://schemas.microsoft.com/office/drawing/2018/hyperlinkcolor" val="tx"/>
                    </a:ext>
                  </a:extLst>
                </a:hlinkClick>
              </a:rPr>
              <a:t> </a:t>
            </a:r>
            <a:r>
              <a:rPr lang="en-GB" sz="1600" b="1" i="0" dirty="0" err="1">
                <a:effectLst/>
                <a:latin typeface="Trebuchet MS" panose="020B0603020202020204" pitchFamily="34" charset="0"/>
                <a:hlinkClick r:id="rId3">
                  <a:extLst>
                    <a:ext uri="{A12FA001-AC4F-418D-AE19-62706E023703}">
                      <ahyp:hlinkClr xmlns:ahyp="http://schemas.microsoft.com/office/drawing/2018/hyperlinkcolor" val="tx"/>
                    </a:ext>
                  </a:extLst>
                </a:hlinkClick>
              </a:rPr>
              <a:t>Landesmuseum</a:t>
            </a:r>
            <a:r>
              <a:rPr lang="en-GB" sz="1600" b="1" i="0" dirty="0">
                <a:effectLst/>
                <a:latin typeface="Trebuchet MS" panose="020B0603020202020204" pitchFamily="34" charset="0"/>
                <a:hlinkClick r:id="rId3">
                  <a:extLst>
                    <a:ext uri="{A12FA001-AC4F-418D-AE19-62706E023703}">
                      <ahyp:hlinkClr xmlns:ahyp="http://schemas.microsoft.com/office/drawing/2018/hyperlinkcolor" val="tx"/>
                    </a:ext>
                  </a:extLst>
                </a:hlinkClick>
              </a:rPr>
              <a:t>, Bonn</a:t>
            </a:r>
            <a:endParaRPr lang="en-GB" sz="1600" dirty="0">
              <a:latin typeface="Trebuchet MS" panose="020B0603020202020204" pitchFamily="34" charset="0"/>
              <a:hlinkClick r:id="rId3">
                <a:extLst>
                  <a:ext uri="{A12FA001-AC4F-418D-AE19-62706E023703}">
                    <ahyp:hlinkClr xmlns:ahyp="http://schemas.microsoft.com/office/drawing/2018/hyperlinkcolor" val="tx"/>
                  </a:ext>
                </a:extLst>
              </a:hlinkClick>
            </a:endParaRPr>
          </a:p>
        </p:txBody>
      </p:sp>
      <p:sp>
        <p:nvSpPr>
          <p:cNvPr id="8" name="TextBox 7">
            <a:extLst>
              <a:ext uri="{FF2B5EF4-FFF2-40B4-BE49-F238E27FC236}">
                <a16:creationId xmlns:a16="http://schemas.microsoft.com/office/drawing/2014/main" id="{3087638D-9D14-F369-8BD6-EE1FE8253C88}"/>
              </a:ext>
            </a:extLst>
          </p:cNvPr>
          <p:cNvSpPr txBox="1"/>
          <p:nvPr/>
        </p:nvSpPr>
        <p:spPr>
          <a:xfrm>
            <a:off x="7471805" y="5458344"/>
            <a:ext cx="3442082" cy="646331"/>
          </a:xfrm>
          <a:prstGeom prst="rect">
            <a:avLst/>
          </a:prstGeom>
          <a:noFill/>
        </p:spPr>
        <p:txBody>
          <a:bodyPr wrap="square" rtlCol="0">
            <a:spAutoFit/>
          </a:bodyPr>
          <a:lstStyle/>
          <a:p>
            <a:pPr algn="ctr"/>
            <a:r>
              <a:rPr lang="en-GB" dirty="0">
                <a:latin typeface="Trebuchet MS" panose="020B0603020202020204" pitchFamily="34" charset="0"/>
              </a:rPr>
              <a:t>Pieta by Fenwick Lawson at </a:t>
            </a:r>
          </a:p>
          <a:p>
            <a:pPr algn="ctr"/>
            <a:r>
              <a:rPr lang="en-GB" dirty="0">
                <a:latin typeface="Trebuchet MS" panose="020B0603020202020204" pitchFamily="34" charset="0"/>
              </a:rPr>
              <a:t>Durham Cathedral</a:t>
            </a:r>
          </a:p>
        </p:txBody>
      </p:sp>
      <p:pic>
        <p:nvPicPr>
          <p:cNvPr id="3" name="Picture 2" descr="A statue of a person&#10;&#10;Description automatically generated with medium confidence">
            <a:hlinkClick r:id="rId4"/>
            <a:extLst>
              <a:ext uri="{FF2B5EF4-FFF2-40B4-BE49-F238E27FC236}">
                <a16:creationId xmlns:a16="http://schemas.microsoft.com/office/drawing/2014/main" id="{E1B7AC9A-4865-C273-DE3F-73AAE049566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78111" y="1126951"/>
            <a:ext cx="3442082" cy="5183858"/>
          </a:xfrm>
          <a:prstGeom prst="rect">
            <a:avLst/>
          </a:prstGeom>
        </p:spPr>
      </p:pic>
      <p:sp>
        <p:nvSpPr>
          <p:cNvPr id="6" name="Content Placeholder 5">
            <a:extLst>
              <a:ext uri="{FF2B5EF4-FFF2-40B4-BE49-F238E27FC236}">
                <a16:creationId xmlns:a16="http://schemas.microsoft.com/office/drawing/2014/main" id="{4310FEB2-EA31-7B05-C8F5-B7EE2A72C696}"/>
              </a:ext>
            </a:extLst>
          </p:cNvPr>
          <p:cNvSpPr>
            <a:spLocks noGrp="1"/>
          </p:cNvSpPr>
          <p:nvPr>
            <p:ph idx="1"/>
          </p:nvPr>
        </p:nvSpPr>
        <p:spPr>
          <a:xfrm>
            <a:off x="5145254" y="2202505"/>
            <a:ext cx="1465610" cy="1739299"/>
          </a:xfrm>
        </p:spPr>
        <p:txBody>
          <a:bodyPr>
            <a:normAutofit/>
          </a:bodyPr>
          <a:lstStyle/>
          <a:p>
            <a:pPr marL="0" indent="0" algn="ctr">
              <a:buNone/>
            </a:pPr>
            <a:r>
              <a:rPr lang="en-GB" sz="1800" dirty="0">
                <a:latin typeface="Trebuchet MS" panose="020B0603020202020204" pitchFamily="34" charset="0"/>
              </a:rPr>
              <a:t>Click on the images to listen to an analysis or read a reflection.</a:t>
            </a:r>
          </a:p>
        </p:txBody>
      </p:sp>
      <p:pic>
        <p:nvPicPr>
          <p:cNvPr id="9" name="Content Placeholder 4" descr="A picture containing floor, indoor, building, furniture&#10;&#10;Description automatically generated">
            <a:hlinkClick r:id="rId6"/>
            <a:extLst>
              <a:ext uri="{FF2B5EF4-FFF2-40B4-BE49-F238E27FC236}">
                <a16:creationId xmlns:a16="http://schemas.microsoft.com/office/drawing/2014/main" id="{78B88FE1-A668-910E-8ED2-D53D19273BD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012" y="434122"/>
            <a:ext cx="3571875" cy="4762500"/>
          </a:xfrm>
          <a:prstGeom prst="rect">
            <a:avLst/>
          </a:prstGeom>
        </p:spPr>
      </p:pic>
    </p:spTree>
    <p:extLst>
      <p:ext uri="{BB962C8B-B14F-4D97-AF65-F5344CB8AC3E}">
        <p14:creationId xmlns:p14="http://schemas.microsoft.com/office/powerpoint/2010/main" val="29925870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41" name="!!BGRectangle">
            <a:extLst>
              <a:ext uri="{FF2B5EF4-FFF2-40B4-BE49-F238E27FC236}">
                <a16:creationId xmlns:a16="http://schemas.microsoft.com/office/drawing/2014/main" id="{9B76D444-2756-434F-AE61-96D69830C1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EC9642C-C5F7-E25F-8665-22C7D07F58B2}"/>
              </a:ext>
            </a:extLst>
          </p:cNvPr>
          <p:cNvSpPr>
            <a:spLocks noGrp="1"/>
          </p:cNvSpPr>
          <p:nvPr>
            <p:ph type="title"/>
          </p:nvPr>
        </p:nvSpPr>
        <p:spPr>
          <a:xfrm>
            <a:off x="1304100" y="6098606"/>
            <a:ext cx="2817603" cy="742432"/>
          </a:xfrm>
        </p:spPr>
        <p:txBody>
          <a:bodyPr vert="horz" lIns="91440" tIns="45720" rIns="91440" bIns="45720" rtlCol="0" anchor="b">
            <a:normAutofit/>
          </a:bodyPr>
          <a:lstStyle/>
          <a:p>
            <a:pPr algn="ctr"/>
            <a:r>
              <a:rPr lang="en-GB" sz="1800" dirty="0">
                <a:latin typeface="Trebuchet MS" panose="020B0603020202020204" pitchFamily="34" charset="0"/>
              </a:rPr>
              <a:t>American Pieta by Michael Owens</a:t>
            </a:r>
            <a:endParaRPr lang="en-US" sz="1800" dirty="0">
              <a:latin typeface="Trebuchet MS" panose="020B0603020202020204" pitchFamily="34" charset="0"/>
            </a:endParaRPr>
          </a:p>
        </p:txBody>
      </p:sp>
      <p:pic>
        <p:nvPicPr>
          <p:cNvPr id="5" name="Content Placeholder 4" descr="A painting of a person&#10;&#10;Description automatically generated with low confidence">
            <a:hlinkClick r:id="rId3"/>
            <a:extLst>
              <a:ext uri="{FF2B5EF4-FFF2-40B4-BE49-F238E27FC236}">
                <a16:creationId xmlns:a16="http://schemas.microsoft.com/office/drawing/2014/main" id="{A344065D-3B11-B579-6500-4CE3E589C014}"/>
              </a:ext>
            </a:extLst>
          </p:cNvPr>
          <p:cNvPicPr>
            <a:picLocks noChangeAspect="1"/>
          </p:cNvPicPr>
          <p:nvPr/>
        </p:nvPicPr>
        <p:blipFill rotWithShape="1">
          <a:blip r:embed="rId4">
            <a:extLst>
              <a:ext uri="{28A0092B-C50C-407E-A947-70E740481C1C}">
                <a14:useLocalDpi xmlns:a14="http://schemas.microsoft.com/office/drawing/2010/main" val="0"/>
              </a:ext>
            </a:extLst>
          </a:blip>
          <a:srcRect r="1" b="30061"/>
          <a:stretch/>
        </p:blipFill>
        <p:spPr>
          <a:xfrm>
            <a:off x="384619" y="387961"/>
            <a:ext cx="5103206" cy="5710645"/>
          </a:xfrm>
          <a:prstGeom prst="rect">
            <a:avLst/>
          </a:prstGeom>
        </p:spPr>
      </p:pic>
      <p:sp>
        <p:nvSpPr>
          <p:cNvPr id="43" name="!!Line">
            <a:extLst>
              <a:ext uri="{FF2B5EF4-FFF2-40B4-BE49-F238E27FC236}">
                <a16:creationId xmlns:a16="http://schemas.microsoft.com/office/drawing/2014/main" id="{0AF80B57-54E2-4D01-8731-3F38B0C56C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08192" y="1417320"/>
            <a:ext cx="9144" cy="40233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A person and person dancing&#10;&#10;Description automatically generated with low confidence">
            <a:hlinkClick r:id="rId5"/>
            <a:extLst>
              <a:ext uri="{FF2B5EF4-FFF2-40B4-BE49-F238E27FC236}">
                <a16:creationId xmlns:a16="http://schemas.microsoft.com/office/drawing/2014/main" id="{94669BE5-D2CB-0035-A284-2144D66E550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60503" y="1212726"/>
            <a:ext cx="3874125" cy="3822470"/>
          </a:xfrm>
          <a:prstGeom prst="rect">
            <a:avLst/>
          </a:prstGeom>
        </p:spPr>
      </p:pic>
      <p:sp>
        <p:nvSpPr>
          <p:cNvPr id="6" name="TextBox 5">
            <a:extLst>
              <a:ext uri="{FF2B5EF4-FFF2-40B4-BE49-F238E27FC236}">
                <a16:creationId xmlns:a16="http://schemas.microsoft.com/office/drawing/2014/main" id="{09CE9740-EDAE-2E27-BA3B-CF3FAAEA9257}"/>
              </a:ext>
            </a:extLst>
          </p:cNvPr>
          <p:cNvSpPr txBox="1"/>
          <p:nvPr/>
        </p:nvSpPr>
        <p:spPr>
          <a:xfrm>
            <a:off x="7892755" y="438847"/>
            <a:ext cx="3741873" cy="646331"/>
          </a:xfrm>
          <a:prstGeom prst="rect">
            <a:avLst/>
          </a:prstGeom>
          <a:noFill/>
        </p:spPr>
        <p:txBody>
          <a:bodyPr wrap="square" rtlCol="0">
            <a:spAutoFit/>
          </a:bodyPr>
          <a:lstStyle/>
          <a:p>
            <a:pPr algn="ctr"/>
            <a:r>
              <a:rPr lang="en-GB" dirty="0" err="1">
                <a:latin typeface="Trebuchet MS" panose="020B0603020202020204" pitchFamily="34" charset="0"/>
              </a:rPr>
              <a:t>Shanequa</a:t>
            </a:r>
            <a:r>
              <a:rPr lang="en-GB" dirty="0">
                <a:latin typeface="Trebuchet MS" panose="020B0603020202020204" pitchFamily="34" charset="0"/>
              </a:rPr>
              <a:t> Gay ‘Pieta’ </a:t>
            </a:r>
          </a:p>
          <a:p>
            <a:pPr algn="ctr"/>
            <a:r>
              <a:rPr lang="en-GB" dirty="0">
                <a:latin typeface="Trebuchet MS" panose="020B0603020202020204" pitchFamily="34" charset="0"/>
              </a:rPr>
              <a:t>Oglethorpe University, Georgia</a:t>
            </a:r>
          </a:p>
        </p:txBody>
      </p:sp>
      <p:sp>
        <p:nvSpPr>
          <p:cNvPr id="9" name="TextBox 8">
            <a:extLst>
              <a:ext uri="{FF2B5EF4-FFF2-40B4-BE49-F238E27FC236}">
                <a16:creationId xmlns:a16="http://schemas.microsoft.com/office/drawing/2014/main" id="{A613C2E4-81A9-4D12-B7D0-E48886A5CE23}"/>
              </a:ext>
            </a:extLst>
          </p:cNvPr>
          <p:cNvSpPr txBox="1"/>
          <p:nvPr/>
        </p:nvSpPr>
        <p:spPr>
          <a:xfrm>
            <a:off x="7616316" y="5162744"/>
            <a:ext cx="4162498" cy="1477328"/>
          </a:xfrm>
          <a:prstGeom prst="rect">
            <a:avLst/>
          </a:prstGeom>
          <a:noFill/>
        </p:spPr>
        <p:txBody>
          <a:bodyPr wrap="square" rtlCol="0">
            <a:spAutoFit/>
          </a:bodyPr>
          <a:lstStyle/>
          <a:p>
            <a:pPr algn="just"/>
            <a:r>
              <a:rPr lang="en-GB" dirty="0">
                <a:latin typeface="Trebuchet MS" panose="020B0603020202020204" pitchFamily="34" charset="0"/>
              </a:rPr>
              <a:t>Click on the image to listen a video interview with </a:t>
            </a:r>
            <a:r>
              <a:rPr lang="en-GB" dirty="0" err="1">
                <a:latin typeface="Trebuchet MS" panose="020B0603020202020204" pitchFamily="34" charset="0"/>
              </a:rPr>
              <a:t>Shanequa</a:t>
            </a:r>
            <a:r>
              <a:rPr lang="en-GB" dirty="0">
                <a:latin typeface="Trebuchet MS" panose="020B0603020202020204" pitchFamily="34" charset="0"/>
              </a:rPr>
              <a:t> who explores the reasoning and underlying themes within her spiritually and religiously influenced art works.</a:t>
            </a:r>
          </a:p>
        </p:txBody>
      </p:sp>
    </p:spTree>
    <p:extLst>
      <p:ext uri="{BB962C8B-B14F-4D97-AF65-F5344CB8AC3E}">
        <p14:creationId xmlns:p14="http://schemas.microsoft.com/office/powerpoint/2010/main" val="3649342953"/>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D7A453D2-15D8-4403-815F-291FA16340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161EA6B-09CA-445B-AB0D-8DF76FA92D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1EA1DAFF-CECA-492F-BFA1-22C64956B8D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075420"/>
            <a:ext cx="12048729" cy="4093306"/>
            <a:chOff x="1" y="2075420"/>
            <a:chExt cx="12048729" cy="4093306"/>
          </a:xfrm>
        </p:grpSpPr>
        <p:sp>
          <p:nvSpPr>
            <p:cNvPr id="37" name="Oval 36">
              <a:extLst>
                <a:ext uri="{FF2B5EF4-FFF2-40B4-BE49-F238E27FC236}">
                  <a16:creationId xmlns:a16="http://schemas.microsoft.com/office/drawing/2014/main" id="{5D3D3744-142C-4653-90AB-546FE6B849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7942191" y="2507571"/>
              <a:ext cx="3563871" cy="3563871"/>
            </a:xfrm>
            <a:prstGeom prst="ellipse">
              <a:avLst/>
            </a:prstGeom>
            <a:noFill/>
            <a:ln w="31750">
              <a:gradFill>
                <a:gsLst>
                  <a:gs pos="0">
                    <a:schemeClr val="tx2">
                      <a:lumMod val="60000"/>
                      <a:lumOff val="40000"/>
                      <a:alpha val="1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0BC69CAC-820B-41BA-BFCA-79B4557683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435065" y="4048931"/>
              <a:ext cx="1381607" cy="1381607"/>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3D205E7A-88AB-4C4B-B8D1-5A76AA878B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 y="2075420"/>
              <a:ext cx="3144364" cy="3144364"/>
            </a:xfrm>
            <a:prstGeom prst="ellipse">
              <a:avLst/>
            </a:prstGeom>
            <a:gradFill>
              <a:gsLst>
                <a:gs pos="0">
                  <a:schemeClr val="tx2">
                    <a:lumMod val="75000"/>
                    <a:alpha val="20000"/>
                  </a:schemeClr>
                </a:gs>
                <a:gs pos="100000">
                  <a:schemeClr val="tx2">
                    <a:lumMod val="50000"/>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0D4286E9-8501-4EBF-874C-74897B4B6F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2600000">
              <a:off x="10150845" y="4270841"/>
              <a:ext cx="1897885" cy="1897885"/>
            </a:xfrm>
            <a:prstGeom prst="ellipse">
              <a:avLst/>
            </a:prstGeom>
            <a:gradFill>
              <a:gsLst>
                <a:gs pos="0">
                  <a:schemeClr val="tx2">
                    <a:lumMod val="75000"/>
                    <a:alpha val="10000"/>
                  </a:schemeClr>
                </a:gs>
                <a:gs pos="100000">
                  <a:schemeClr val="tx2">
                    <a:lumMod val="7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45586ADC-910E-45C9-BAB4-CB0EFBEE5B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046780" y="3040492"/>
              <a:ext cx="2579322" cy="2579322"/>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DAB594C5-5BB0-49AE-8AAC-AE40A6F8A3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224640" y="3193975"/>
              <a:ext cx="2243193" cy="2243193"/>
            </a:xfrm>
            <a:prstGeom prst="ellipse">
              <a:avLst/>
            </a:prstGeom>
            <a:noFill/>
            <a:ln w="31750">
              <a:gradFill>
                <a:gsLst>
                  <a:gs pos="0">
                    <a:schemeClr val="tx2">
                      <a:lumMod val="60000"/>
                      <a:lumOff val="40000"/>
                      <a:alpha val="10000"/>
                    </a:schemeClr>
                  </a:gs>
                  <a:gs pos="100000">
                    <a:schemeClr val="tx2">
                      <a:lumMod val="50000"/>
                      <a:alpha val="1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Rectangle 43">
            <a:extLst>
              <a:ext uri="{FF2B5EF4-FFF2-40B4-BE49-F238E27FC236}">
                <a16:creationId xmlns:a16="http://schemas.microsoft.com/office/drawing/2014/main" id="{B8114C98-A349-4111-A123-E8EAB86ABE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438146" y="1042605"/>
            <a:ext cx="2796461" cy="711252"/>
          </a:xfrm>
          <a:prstGeom prst="rect">
            <a:avLst/>
          </a:prstGeom>
          <a:gradFill flip="none" rotWithShape="1">
            <a:gsLst>
              <a:gs pos="0">
                <a:schemeClr val="tx2">
                  <a:lumMod val="40000"/>
                  <a:lumOff val="60000"/>
                  <a:alpha val="0"/>
                </a:schemeClr>
              </a:gs>
              <a:gs pos="100000">
                <a:schemeClr val="tx2">
                  <a:lumMod val="75000"/>
                  <a:alpha val="1000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670FB431-AE18-414D-92F4-1D12D199115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59539" y="317578"/>
            <a:ext cx="548640" cy="549007"/>
            <a:chOff x="7029447" y="3514725"/>
            <a:chExt cx="1285875" cy="549007"/>
          </a:xfrm>
        </p:grpSpPr>
        <p:cxnSp>
          <p:nvCxnSpPr>
            <p:cNvPr id="47" name="Straight Connector 46">
              <a:extLst>
                <a:ext uri="{FF2B5EF4-FFF2-40B4-BE49-F238E27FC236}">
                  <a16:creationId xmlns:a16="http://schemas.microsoft.com/office/drawing/2014/main" id="{24467063-D74E-4D42-8790-B9F6D69584B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A1D19BAC-1681-47BC-AAF5-92FAFFF6F4C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94347C2B-E846-452C-97AA-7E254FC1CE8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10EA2B35-7959-4C2A-84AA-FF5D94FEDE9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pic>
        <p:nvPicPr>
          <p:cNvPr id="11" name="Content Placeholder 10" descr="A picture containing text, clothes, several&#10;&#10;Description automatically generated">
            <a:hlinkClick r:id="rId3"/>
            <a:extLst>
              <a:ext uri="{FF2B5EF4-FFF2-40B4-BE49-F238E27FC236}">
                <a16:creationId xmlns:a16="http://schemas.microsoft.com/office/drawing/2014/main" id="{ECA071E2-1FD1-6DFB-4317-6CABAB209128}"/>
              </a:ext>
            </a:extLst>
          </p:cNvPr>
          <p:cNvPicPr>
            <a:picLocks noChangeAspect="1"/>
          </p:cNvPicPr>
          <p:nvPr/>
        </p:nvPicPr>
        <p:blipFill rotWithShape="1">
          <a:blip r:embed="rId4">
            <a:extLst>
              <a:ext uri="{28A0092B-C50C-407E-A947-70E740481C1C}">
                <a14:useLocalDpi xmlns:a14="http://schemas.microsoft.com/office/drawing/2010/main" val="0"/>
              </a:ext>
            </a:extLst>
          </a:blip>
          <a:srcRect t="13048" r="1" b="13050"/>
          <a:stretch/>
        </p:blipFill>
        <p:spPr>
          <a:xfrm>
            <a:off x="626590" y="317578"/>
            <a:ext cx="11153702" cy="3606272"/>
          </a:xfrm>
          <a:prstGeom prst="rect">
            <a:avLst/>
          </a:prstGeom>
        </p:spPr>
      </p:pic>
      <p:grpSp>
        <p:nvGrpSpPr>
          <p:cNvPr id="52" name="Group 51">
            <a:extLst>
              <a:ext uri="{FF2B5EF4-FFF2-40B4-BE49-F238E27FC236}">
                <a16:creationId xmlns:a16="http://schemas.microsoft.com/office/drawing/2014/main" id="{AF19A774-30A5-488B-9BAF-629C6440294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474192" y="482489"/>
            <a:ext cx="304800" cy="429768"/>
            <a:chOff x="215328" y="-46937"/>
            <a:chExt cx="304800" cy="2773841"/>
          </a:xfrm>
        </p:grpSpPr>
        <p:cxnSp>
          <p:nvCxnSpPr>
            <p:cNvPr id="53" name="Straight Connector 52">
              <a:extLst>
                <a:ext uri="{FF2B5EF4-FFF2-40B4-BE49-F238E27FC236}">
                  <a16:creationId xmlns:a16="http://schemas.microsoft.com/office/drawing/2014/main" id="{291EBF88-5B98-4258-A542-14C3AF2E522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3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FBC2D58-9E3C-490D-BD7A-61EF07EA79E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69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B6CF1BB4-1C1D-4EDE-BA26-0243FCF83BB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85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0C83729-E02F-4512-AFE7-F4792228BDA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201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58" name="Rectangle 57">
            <a:extLst>
              <a:ext uri="{FF2B5EF4-FFF2-40B4-BE49-F238E27FC236}">
                <a16:creationId xmlns:a16="http://schemas.microsoft.com/office/drawing/2014/main" id="{E2D3D3F2-ABBB-4453-B1C5-1BEBF7E4DD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6140785"/>
            <a:ext cx="6095997" cy="711252"/>
          </a:xfrm>
          <a:prstGeom prst="rect">
            <a:avLst/>
          </a:prstGeom>
          <a:gradFill flip="none" rotWithShape="1">
            <a:gsLst>
              <a:gs pos="10000">
                <a:schemeClr val="tx2">
                  <a:lumMod val="50000"/>
                  <a:alpha val="10000"/>
                </a:schemeClr>
              </a:gs>
              <a:gs pos="100000">
                <a:schemeClr val="tx2">
                  <a:lumMod val="60000"/>
                  <a:lumOff val="40000"/>
                  <a:alpha val="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a:extLst>
              <a:ext uri="{FF2B5EF4-FFF2-40B4-BE49-F238E27FC236}">
                <a16:creationId xmlns:a16="http://schemas.microsoft.com/office/drawing/2014/main" id="{8214E4A5-A0D2-42C4-8D14-D2A7E495F0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616345" y="5940560"/>
            <a:ext cx="1285875" cy="549007"/>
            <a:chOff x="7029447" y="3514725"/>
            <a:chExt cx="1285875" cy="549007"/>
          </a:xfrm>
        </p:grpSpPr>
        <p:cxnSp>
          <p:nvCxnSpPr>
            <p:cNvPr id="61" name="Straight Connector 60">
              <a:extLst>
                <a:ext uri="{FF2B5EF4-FFF2-40B4-BE49-F238E27FC236}">
                  <a16:creationId xmlns:a16="http://schemas.microsoft.com/office/drawing/2014/main" id="{7494D7A0-6B21-41E8-A7D3-0033BBB7915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1E141D7D-32B0-448E-A666-EA8703AFCF2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8D87E268-6345-420F-8B97-B37ED04100E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35E1622E-7FA6-4760-A2BF-A8105EBF7BB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29" name="Content Placeholder 28">
            <a:extLst>
              <a:ext uri="{FF2B5EF4-FFF2-40B4-BE49-F238E27FC236}">
                <a16:creationId xmlns:a16="http://schemas.microsoft.com/office/drawing/2014/main" id="{83E8A247-BC63-D3C7-152E-1EA8F772CBE0}"/>
              </a:ext>
            </a:extLst>
          </p:cNvPr>
          <p:cNvSpPr>
            <a:spLocks noGrp="1"/>
          </p:cNvSpPr>
          <p:nvPr>
            <p:ph idx="1"/>
          </p:nvPr>
        </p:nvSpPr>
        <p:spPr>
          <a:xfrm>
            <a:off x="682487" y="4305339"/>
            <a:ext cx="5500261" cy="1891516"/>
          </a:xfrm>
          <a:noFill/>
        </p:spPr>
        <p:txBody>
          <a:bodyPr anchor="t">
            <a:normAutofit lnSpcReduction="10000"/>
          </a:bodyPr>
          <a:lstStyle/>
          <a:p>
            <a:pPr marL="0" indent="0" algn="just">
              <a:buNone/>
            </a:pPr>
            <a:r>
              <a:rPr lang="en-GB" sz="2400" dirty="0">
                <a:solidFill>
                  <a:schemeClr val="bg1"/>
                </a:solidFill>
                <a:latin typeface="Trebuchet MS" panose="020B0603020202020204" pitchFamily="34" charset="0"/>
              </a:rPr>
              <a:t>Sometimes an artist will incorporate the pieta sentiment within a broader narrative,  but usually the attention of viewer is drawn to the central relationship between Mary and her son.</a:t>
            </a:r>
          </a:p>
          <a:p>
            <a:endParaRPr lang="en-US" sz="1800" dirty="0">
              <a:solidFill>
                <a:schemeClr val="bg1"/>
              </a:solidFill>
            </a:endParaRPr>
          </a:p>
        </p:txBody>
      </p:sp>
      <p:sp>
        <p:nvSpPr>
          <p:cNvPr id="4" name="Content Placeholder 28">
            <a:extLst>
              <a:ext uri="{FF2B5EF4-FFF2-40B4-BE49-F238E27FC236}">
                <a16:creationId xmlns:a16="http://schemas.microsoft.com/office/drawing/2014/main" id="{3C342A67-85F5-C9DD-03E3-43A3EB30958D}"/>
              </a:ext>
            </a:extLst>
          </p:cNvPr>
          <p:cNvSpPr txBox="1">
            <a:spLocks/>
          </p:cNvSpPr>
          <p:nvPr/>
        </p:nvSpPr>
        <p:spPr>
          <a:xfrm>
            <a:off x="7276055" y="4174337"/>
            <a:ext cx="3983484" cy="2221087"/>
          </a:xfrm>
          <a:prstGeom prst="rect">
            <a:avLst/>
          </a:prstGeom>
          <a:noFill/>
        </p:spPr>
        <p:txBody>
          <a:bodyPr vert="horz" lIns="91440" tIns="45720" rIns="91440" bIns="45720" rtlCol="0" anchor="t">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solidFill>
                  <a:schemeClr val="bg1"/>
                </a:solidFill>
                <a:latin typeface="Trebuchet MS" panose="020B0603020202020204" pitchFamily="34" charset="0"/>
              </a:rPr>
              <a:t>Can you find the pieta motif within this piece?</a:t>
            </a:r>
          </a:p>
          <a:p>
            <a:r>
              <a:rPr lang="en-US" sz="1800" dirty="0">
                <a:solidFill>
                  <a:schemeClr val="bg1"/>
                </a:solidFill>
                <a:latin typeface="Trebuchet MS" panose="020B0603020202020204" pitchFamily="34" charset="0"/>
              </a:rPr>
              <a:t>Can you guess who the artist might be?</a:t>
            </a:r>
          </a:p>
          <a:p>
            <a:r>
              <a:rPr lang="en-US" sz="1800" dirty="0">
                <a:solidFill>
                  <a:schemeClr val="bg1"/>
                </a:solidFill>
                <a:latin typeface="Trebuchet MS" panose="020B0603020202020204" pitchFamily="34" charset="0"/>
              </a:rPr>
              <a:t>What do you think they were trying to communicate?</a:t>
            </a:r>
          </a:p>
          <a:p>
            <a:r>
              <a:rPr lang="en-US" sz="1800" dirty="0">
                <a:solidFill>
                  <a:schemeClr val="bg1"/>
                </a:solidFill>
                <a:latin typeface="Trebuchet MS" panose="020B0603020202020204" pitchFamily="34" charset="0"/>
              </a:rPr>
              <a:t>Click on the image to find out more.</a:t>
            </a:r>
          </a:p>
          <a:p>
            <a:endParaRPr lang="en-US" sz="1800" dirty="0">
              <a:solidFill>
                <a:schemeClr val="bg1"/>
              </a:solidFill>
              <a:latin typeface="Trebuchet MS" panose="020B0603020202020204" pitchFamily="34" charset="0"/>
            </a:endParaRPr>
          </a:p>
        </p:txBody>
      </p:sp>
    </p:spTree>
    <p:extLst>
      <p:ext uri="{BB962C8B-B14F-4D97-AF65-F5344CB8AC3E}">
        <p14:creationId xmlns:p14="http://schemas.microsoft.com/office/powerpoint/2010/main" val="27834716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E3E5F56-04AC-48F6-B30E-D9C4C17816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26">
            <a:extLst>
              <a:ext uri="{FF2B5EF4-FFF2-40B4-BE49-F238E27FC236}">
                <a16:creationId xmlns:a16="http://schemas.microsoft.com/office/drawing/2014/main" id="{CDAEFB19-78B1-4412-8791-DEBC3BFF0E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10920415" cy="5577818"/>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7" descr="A picture containing building, window, colorful, several&#10;&#10;Description automatically generated">
            <a:hlinkClick r:id="rId3"/>
            <a:extLst>
              <a:ext uri="{FF2B5EF4-FFF2-40B4-BE49-F238E27FC236}">
                <a16:creationId xmlns:a16="http://schemas.microsoft.com/office/drawing/2014/main" id="{1076B669-EA20-6727-6906-445F49179F2D}"/>
              </a:ext>
            </a:extLst>
          </p:cNvPr>
          <p:cNvPicPr>
            <a:picLocks noGrp="1" noChangeAspect="1"/>
          </p:cNvPicPr>
          <p:nvPr>
            <p:ph idx="1"/>
          </p:nvPr>
        </p:nvPicPr>
        <p:blipFill rotWithShape="1">
          <a:blip r:embed="rId4">
            <a:extLst>
              <a:ext uri="{28A0092B-C50C-407E-A947-70E740481C1C}">
                <a14:useLocalDpi xmlns:a14="http://schemas.microsoft.com/office/drawing/2010/main" val="0"/>
              </a:ext>
            </a:extLst>
          </a:blip>
          <a:srcRect t="14866" r="1" b="15759"/>
          <a:stretch/>
        </p:blipFill>
        <p:spPr>
          <a:xfrm>
            <a:off x="969264" y="960120"/>
            <a:ext cx="10277856" cy="4937760"/>
          </a:xfrm>
          <a:prstGeom prst="rect">
            <a:avLst/>
          </a:prstGeom>
        </p:spPr>
      </p:pic>
    </p:spTree>
    <p:extLst>
      <p:ext uri="{BB962C8B-B14F-4D97-AF65-F5344CB8AC3E}">
        <p14:creationId xmlns:p14="http://schemas.microsoft.com/office/powerpoint/2010/main" val="27592232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5F9CFCE6-877F-4858-B8BD-2C52CA8AFB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6B57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8213F8A0-12AE-4514-8372-0DD766EC28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56866" y="480060"/>
            <a:ext cx="545812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erson sitting in a chair&#10;&#10;Description automatically generated with medium confidence">
            <a:hlinkClick r:id="rId3"/>
            <a:extLst>
              <a:ext uri="{FF2B5EF4-FFF2-40B4-BE49-F238E27FC236}">
                <a16:creationId xmlns:a16="http://schemas.microsoft.com/office/drawing/2014/main" id="{FEB8DBC8-68E0-1F02-C471-D68D9EB037F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15350" y="643467"/>
            <a:ext cx="3741153" cy="5571066"/>
          </a:xfrm>
          <a:prstGeom prst="rect">
            <a:avLst/>
          </a:prstGeom>
        </p:spPr>
      </p:pic>
      <p:sp>
        <p:nvSpPr>
          <p:cNvPr id="21" name="Rectangle 20">
            <a:extLst>
              <a:ext uri="{FF2B5EF4-FFF2-40B4-BE49-F238E27FC236}">
                <a16:creationId xmlns:a16="http://schemas.microsoft.com/office/drawing/2014/main" id="{9EFF17D4-9A8C-4CE5-B096-D8CCD44004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5458121"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erson and person sitting on the ground with a fire behind them&#10;&#10;Description automatically generated with low confidence">
            <a:hlinkClick r:id="rId5"/>
            <a:extLst>
              <a:ext uri="{FF2B5EF4-FFF2-40B4-BE49-F238E27FC236}">
                <a16:creationId xmlns:a16="http://schemas.microsoft.com/office/drawing/2014/main" id="{3C62BE55-6077-AB5E-82F3-934CD9590D0A}"/>
              </a:ext>
            </a:extLst>
          </p:cNvPr>
          <p:cNvPicPr>
            <a:picLocks noGrp="1" noChangeAspect="1"/>
          </p:cNvPicPr>
          <p:nvPr>
            <p:ph idx="1"/>
          </p:nvPr>
        </p:nvPicPr>
        <p:blipFill>
          <a:blip r:embed="rId6">
            <a:extLst>
              <a:ext uri="{28A0092B-C50C-407E-A947-70E740481C1C}">
                <a14:useLocalDpi xmlns:a14="http://schemas.microsoft.com/office/drawing/2010/main" val="0"/>
              </a:ext>
            </a:extLst>
          </a:blip>
          <a:stretch>
            <a:fillRect/>
          </a:stretch>
        </p:blipFill>
        <p:spPr>
          <a:xfrm>
            <a:off x="641180" y="1300140"/>
            <a:ext cx="5129784" cy="4257720"/>
          </a:xfrm>
          <a:prstGeom prst="rect">
            <a:avLst/>
          </a:prstGeom>
        </p:spPr>
      </p:pic>
    </p:spTree>
    <p:extLst>
      <p:ext uri="{BB962C8B-B14F-4D97-AF65-F5344CB8AC3E}">
        <p14:creationId xmlns:p14="http://schemas.microsoft.com/office/powerpoint/2010/main" val="29684497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19" name="!!BGRectangle">
            <a:extLst>
              <a:ext uri="{FF2B5EF4-FFF2-40B4-BE49-F238E27FC236}">
                <a16:creationId xmlns:a16="http://schemas.microsoft.com/office/drawing/2014/main" id="{9B76D444-2756-434F-AE61-96D69830C1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icture containing flower&#10;&#10;Description automatically generated">
            <a:hlinkClick r:id="rId3"/>
            <a:extLst>
              <a:ext uri="{FF2B5EF4-FFF2-40B4-BE49-F238E27FC236}">
                <a16:creationId xmlns:a16="http://schemas.microsoft.com/office/drawing/2014/main" id="{8BE19B64-E414-8B69-EB3A-4DD98CF5F2AB}"/>
              </a:ext>
            </a:extLst>
          </p:cNvPr>
          <p:cNvPicPr>
            <a:picLocks noChangeAspect="1"/>
          </p:cNvPicPr>
          <p:nvPr/>
        </p:nvPicPr>
        <p:blipFill rotWithShape="1">
          <a:blip r:embed="rId4">
            <a:extLst>
              <a:ext uri="{28A0092B-C50C-407E-A947-70E740481C1C}">
                <a14:useLocalDpi xmlns:a14="http://schemas.microsoft.com/office/drawing/2010/main" val="0"/>
              </a:ext>
            </a:extLst>
          </a:blip>
          <a:srcRect t="10931" b="148"/>
          <a:stretch/>
        </p:blipFill>
        <p:spPr>
          <a:xfrm>
            <a:off x="20" y="10"/>
            <a:ext cx="5495089" cy="6857990"/>
          </a:xfrm>
          <a:prstGeom prst="rect">
            <a:avLst/>
          </a:prstGeom>
        </p:spPr>
      </p:pic>
      <p:sp>
        <p:nvSpPr>
          <p:cNvPr id="21" name="!!Line">
            <a:extLst>
              <a:ext uri="{FF2B5EF4-FFF2-40B4-BE49-F238E27FC236}">
                <a16:creationId xmlns:a16="http://schemas.microsoft.com/office/drawing/2014/main" id="{29A9EE12-EF77-4DB4-84E4-043DE72352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53328" y="822960"/>
            <a:ext cx="9144" cy="914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ontent Placeholder 15">
            <a:extLst>
              <a:ext uri="{FF2B5EF4-FFF2-40B4-BE49-F238E27FC236}">
                <a16:creationId xmlns:a16="http://schemas.microsoft.com/office/drawing/2014/main" id="{3695E8A2-9980-C269-61CE-41419510B43D}"/>
              </a:ext>
            </a:extLst>
          </p:cNvPr>
          <p:cNvSpPr>
            <a:spLocks noGrp="1"/>
          </p:cNvSpPr>
          <p:nvPr>
            <p:ph idx="1"/>
          </p:nvPr>
        </p:nvSpPr>
        <p:spPr>
          <a:xfrm>
            <a:off x="6434328" y="676656"/>
            <a:ext cx="5154168" cy="4123944"/>
          </a:xfrm>
        </p:spPr>
        <p:txBody>
          <a:bodyPr anchor="t">
            <a:normAutofit/>
          </a:bodyPr>
          <a:lstStyle/>
          <a:p>
            <a:r>
              <a:rPr lang="en-US" sz="2200" dirty="0">
                <a:latin typeface="Trebuchet MS" panose="020B0603020202020204" pitchFamily="34" charset="0"/>
              </a:rPr>
              <a:t>How does the artist, Kollwitz express Mary’s emotion through</a:t>
            </a:r>
          </a:p>
          <a:p>
            <a:r>
              <a:rPr lang="en-US" sz="2200" dirty="0">
                <a:latin typeface="Trebuchet MS" panose="020B0603020202020204" pitchFamily="34" charset="0"/>
              </a:rPr>
              <a:t>Body language?</a:t>
            </a:r>
          </a:p>
          <a:p>
            <a:r>
              <a:rPr lang="en-US" sz="2200" dirty="0">
                <a:latin typeface="Trebuchet MS" panose="020B0603020202020204" pitchFamily="34" charset="0"/>
              </a:rPr>
              <a:t>Facial expression?</a:t>
            </a:r>
          </a:p>
          <a:p>
            <a:r>
              <a:rPr lang="en-US" sz="2200" dirty="0">
                <a:latin typeface="Trebuchet MS" panose="020B0603020202020204" pitchFamily="34" charset="0"/>
              </a:rPr>
              <a:t>Focus?</a:t>
            </a:r>
          </a:p>
          <a:p>
            <a:pPr marL="0" indent="0">
              <a:buNone/>
            </a:pPr>
            <a:endParaRPr lang="en-US" sz="2200" dirty="0">
              <a:latin typeface="Trebuchet MS" panose="020B0603020202020204" pitchFamily="34" charset="0"/>
            </a:endParaRPr>
          </a:p>
          <a:p>
            <a:r>
              <a:rPr lang="en-US" sz="2200" dirty="0">
                <a:latin typeface="Trebuchet MS" panose="020B0603020202020204" pitchFamily="34" charset="0"/>
              </a:rPr>
              <a:t>What does this communicate to the onlooker?</a:t>
            </a:r>
          </a:p>
          <a:p>
            <a:endParaRPr lang="en-US" sz="2200" dirty="0">
              <a:latin typeface="Trebuchet MS" panose="020B0603020202020204" pitchFamily="34" charset="0"/>
            </a:endParaRPr>
          </a:p>
          <a:p>
            <a:endParaRPr lang="en-US" sz="2200" dirty="0">
              <a:latin typeface="Trebuchet MS" panose="020B0603020202020204" pitchFamily="34" charset="0"/>
            </a:endParaRPr>
          </a:p>
          <a:p>
            <a:endParaRPr lang="en-US" sz="2200" dirty="0">
              <a:latin typeface="Trebuchet MS" panose="020B0603020202020204" pitchFamily="34" charset="0"/>
            </a:endParaRPr>
          </a:p>
        </p:txBody>
      </p:sp>
      <p:pic>
        <p:nvPicPr>
          <p:cNvPr id="2" name="Picture 1" descr="A picture containing text&#10;&#10;Description automatically generated">
            <a:hlinkClick r:id="rId5"/>
            <a:extLst>
              <a:ext uri="{FF2B5EF4-FFF2-40B4-BE49-F238E27FC236}">
                <a16:creationId xmlns:a16="http://schemas.microsoft.com/office/drawing/2014/main" id="{6CCCD7F7-5A50-8857-C1A7-5CA85DDB26C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71937" y="3944302"/>
            <a:ext cx="2857750" cy="2424403"/>
          </a:xfrm>
          <a:prstGeom prst="rect">
            <a:avLst/>
          </a:prstGeom>
        </p:spPr>
      </p:pic>
    </p:spTree>
    <p:extLst>
      <p:ext uri="{BB962C8B-B14F-4D97-AF65-F5344CB8AC3E}">
        <p14:creationId xmlns:p14="http://schemas.microsoft.com/office/powerpoint/2010/main" val="1086859378"/>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alphaModFix amt="17000"/>
          </a:blip>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CB815-EC69-6CC1-FBB1-E9805AF688DD}"/>
              </a:ext>
            </a:extLst>
          </p:cNvPr>
          <p:cNvSpPr>
            <a:spLocks noGrp="1"/>
          </p:cNvSpPr>
          <p:nvPr>
            <p:ph type="title"/>
          </p:nvPr>
        </p:nvSpPr>
        <p:spPr>
          <a:xfrm>
            <a:off x="838200" y="365125"/>
            <a:ext cx="10820400" cy="1325563"/>
          </a:xfrm>
        </p:spPr>
        <p:txBody>
          <a:bodyPr>
            <a:normAutofit/>
          </a:bodyPr>
          <a:lstStyle/>
          <a:p>
            <a:r>
              <a:rPr lang="en-GB" sz="3600" dirty="0">
                <a:latin typeface="Trebuchet MS" panose="020B0603020202020204" pitchFamily="34" charset="0"/>
              </a:rPr>
              <a:t>Further teaching resources and research sources</a:t>
            </a:r>
          </a:p>
        </p:txBody>
      </p:sp>
      <p:sp>
        <p:nvSpPr>
          <p:cNvPr id="3" name="Content Placeholder 2">
            <a:extLst>
              <a:ext uri="{FF2B5EF4-FFF2-40B4-BE49-F238E27FC236}">
                <a16:creationId xmlns:a16="http://schemas.microsoft.com/office/drawing/2014/main" id="{BBDE557C-A9DD-FEC6-96CC-8360BFDC6FD0}"/>
              </a:ext>
            </a:extLst>
          </p:cNvPr>
          <p:cNvSpPr>
            <a:spLocks noGrp="1"/>
          </p:cNvSpPr>
          <p:nvPr>
            <p:ph idx="1"/>
          </p:nvPr>
        </p:nvSpPr>
        <p:spPr/>
        <p:txBody>
          <a:bodyPr/>
          <a:lstStyle/>
          <a:p>
            <a:endParaRPr lang="en-GB" dirty="0"/>
          </a:p>
          <a:p>
            <a:endParaRPr lang="en-GB" dirty="0"/>
          </a:p>
        </p:txBody>
      </p:sp>
      <p:sp>
        <p:nvSpPr>
          <p:cNvPr id="4" name="TextBox 3">
            <a:extLst>
              <a:ext uri="{FF2B5EF4-FFF2-40B4-BE49-F238E27FC236}">
                <a16:creationId xmlns:a16="http://schemas.microsoft.com/office/drawing/2014/main" id="{446A4F09-04F3-858E-922D-E2FF0371E0A8}"/>
              </a:ext>
            </a:extLst>
          </p:cNvPr>
          <p:cNvSpPr txBox="1"/>
          <p:nvPr/>
        </p:nvSpPr>
        <p:spPr>
          <a:xfrm>
            <a:off x="1451918" y="3016251"/>
            <a:ext cx="3429001" cy="3600986"/>
          </a:xfrm>
          <a:prstGeom prst="rect">
            <a:avLst/>
          </a:prstGeom>
          <a:noFill/>
        </p:spPr>
        <p:txBody>
          <a:bodyPr wrap="square" rtlCol="0">
            <a:spAutoFit/>
          </a:bodyPr>
          <a:lstStyle/>
          <a:p>
            <a:pPr algn="l"/>
            <a:r>
              <a:rPr lang="en-GB" b="0" i="0" dirty="0">
                <a:effectLst/>
                <a:latin typeface="Trebuchet MS" panose="020B0603020202020204" pitchFamily="34" charset="0"/>
              </a:rPr>
              <a:t>Luke 2:34–35</a:t>
            </a:r>
          </a:p>
          <a:p>
            <a:pPr algn="just"/>
            <a:endParaRPr lang="en-GB" b="0" i="0" baseline="30000" dirty="0">
              <a:effectLst/>
              <a:latin typeface="Trebuchet MS" panose="020B0603020202020204" pitchFamily="34" charset="0"/>
            </a:endParaRPr>
          </a:p>
          <a:p>
            <a:pPr algn="just"/>
            <a:r>
              <a:rPr lang="en-GB" b="0" i="0" baseline="30000" dirty="0">
                <a:effectLst/>
                <a:latin typeface="Trebuchet MS" panose="020B0603020202020204" pitchFamily="34" charset="0"/>
              </a:rPr>
              <a:t>34</a:t>
            </a:r>
            <a:r>
              <a:rPr lang="en-GB" b="0" i="0" dirty="0">
                <a:effectLst/>
                <a:latin typeface="Trebuchet MS" panose="020B0603020202020204" pitchFamily="34" charset="0"/>
              </a:rPr>
              <a:t>and Simeon blessed them and said to Mary his mother,</a:t>
            </a:r>
          </a:p>
          <a:p>
            <a:pPr algn="just"/>
            <a:r>
              <a:rPr lang="en-GB" b="0" i="0" dirty="0">
                <a:effectLst/>
                <a:latin typeface="Trebuchet MS" panose="020B0603020202020204" pitchFamily="34" charset="0"/>
              </a:rPr>
              <a:t>“Behold, this child is set for the fall and rising of many in Israel,</a:t>
            </a:r>
          </a:p>
          <a:p>
            <a:pPr algn="just"/>
            <a:r>
              <a:rPr lang="en-GB" b="0" i="0" dirty="0">
                <a:effectLst/>
                <a:latin typeface="Trebuchet MS" panose="020B0603020202020204" pitchFamily="34" charset="0"/>
              </a:rPr>
              <a:t>and for a sign that is spoken against</a:t>
            </a:r>
          </a:p>
          <a:p>
            <a:pPr algn="just"/>
            <a:r>
              <a:rPr lang="en-GB" b="0" i="0" baseline="30000" dirty="0">
                <a:effectLst/>
                <a:latin typeface="Trebuchet MS" panose="020B0603020202020204" pitchFamily="34" charset="0"/>
              </a:rPr>
              <a:t>35</a:t>
            </a:r>
            <a:r>
              <a:rPr lang="en-GB" b="0" i="0" dirty="0">
                <a:effectLst/>
                <a:latin typeface="Trebuchet MS" panose="020B0603020202020204" pitchFamily="34" charset="0"/>
              </a:rPr>
              <a:t>(and a sword will pierce through your own soul also),</a:t>
            </a:r>
          </a:p>
          <a:p>
            <a:pPr algn="just"/>
            <a:r>
              <a:rPr lang="en-GB" b="0" i="0" dirty="0">
                <a:effectLst/>
                <a:latin typeface="Trebuchet MS" panose="020B0603020202020204" pitchFamily="34" charset="0"/>
              </a:rPr>
              <a:t>that thoughts out of many hearts may be revealed.”</a:t>
            </a:r>
          </a:p>
        </p:txBody>
      </p:sp>
      <p:pic>
        <p:nvPicPr>
          <p:cNvPr id="6" name="Graphic 5">
            <a:hlinkClick r:id="rId4"/>
            <a:extLst>
              <a:ext uri="{FF2B5EF4-FFF2-40B4-BE49-F238E27FC236}">
                <a16:creationId xmlns:a16="http://schemas.microsoft.com/office/drawing/2014/main" id="{78D29D6B-01FB-C421-FACE-43BF9D6048F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880919" y="1623521"/>
            <a:ext cx="5581121" cy="883508"/>
          </a:xfrm>
          <a:prstGeom prst="rect">
            <a:avLst/>
          </a:prstGeom>
        </p:spPr>
      </p:pic>
      <p:sp>
        <p:nvSpPr>
          <p:cNvPr id="5" name="TextBox 4">
            <a:extLst>
              <a:ext uri="{FF2B5EF4-FFF2-40B4-BE49-F238E27FC236}">
                <a16:creationId xmlns:a16="http://schemas.microsoft.com/office/drawing/2014/main" id="{02273598-8E1D-B98D-A8B9-6BC32D11AFDC}"/>
              </a:ext>
            </a:extLst>
          </p:cNvPr>
          <p:cNvSpPr txBox="1"/>
          <p:nvPr/>
        </p:nvSpPr>
        <p:spPr>
          <a:xfrm>
            <a:off x="8178800" y="2949084"/>
            <a:ext cx="3175000" cy="646331"/>
          </a:xfrm>
          <a:prstGeom prst="rect">
            <a:avLst/>
          </a:prstGeom>
          <a:noFill/>
        </p:spPr>
        <p:txBody>
          <a:bodyPr wrap="square" rtlCol="0">
            <a:spAutoFit/>
          </a:bodyPr>
          <a:lstStyle/>
          <a:p>
            <a:r>
              <a:rPr lang="en-GB" dirty="0">
                <a:latin typeface="Trebuchet MS" panose="020B0603020202020204" pitchFamily="34" charset="0"/>
              </a:rPr>
              <a:t>Click on the VCS title to be the linked to the resources</a:t>
            </a:r>
          </a:p>
        </p:txBody>
      </p:sp>
    </p:spTree>
    <p:extLst>
      <p:ext uri="{BB962C8B-B14F-4D97-AF65-F5344CB8AC3E}">
        <p14:creationId xmlns:p14="http://schemas.microsoft.com/office/powerpoint/2010/main" val="1436818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6000"/>
            <a:lum/>
          </a:blip>
          <a:srcRect/>
          <a:stretch>
            <a:fillRect t="-21000" b="-2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6911B-1A4F-8F69-C753-76B497FB31A9}"/>
              </a:ext>
            </a:extLst>
          </p:cNvPr>
          <p:cNvSpPr>
            <a:spLocks noGrp="1"/>
          </p:cNvSpPr>
          <p:nvPr>
            <p:ph type="title"/>
          </p:nvPr>
        </p:nvSpPr>
        <p:spPr/>
        <p:txBody>
          <a:bodyPr/>
          <a:lstStyle/>
          <a:p>
            <a:r>
              <a:rPr lang="en-GB" dirty="0">
                <a:latin typeface="Trebuchet MS" panose="020B0603020202020204" pitchFamily="34" charset="0"/>
              </a:rPr>
              <a:t>Pieta Criteria </a:t>
            </a:r>
          </a:p>
        </p:txBody>
      </p:sp>
      <p:sp>
        <p:nvSpPr>
          <p:cNvPr id="3" name="Content Placeholder 2">
            <a:extLst>
              <a:ext uri="{FF2B5EF4-FFF2-40B4-BE49-F238E27FC236}">
                <a16:creationId xmlns:a16="http://schemas.microsoft.com/office/drawing/2014/main" id="{D0DA4C97-4B5D-25B6-2980-ABCD601F81EE}"/>
              </a:ext>
            </a:extLst>
          </p:cNvPr>
          <p:cNvSpPr>
            <a:spLocks noGrp="1"/>
          </p:cNvSpPr>
          <p:nvPr>
            <p:ph idx="1"/>
          </p:nvPr>
        </p:nvSpPr>
        <p:spPr>
          <a:xfrm>
            <a:off x="838200" y="1333500"/>
            <a:ext cx="10515600" cy="4843463"/>
          </a:xfrm>
        </p:spPr>
        <p:txBody>
          <a:bodyPr>
            <a:normAutofit fontScale="92500" lnSpcReduction="20000"/>
          </a:bodyPr>
          <a:lstStyle/>
          <a:p>
            <a:pPr marL="0" indent="0">
              <a:buNone/>
            </a:pPr>
            <a:r>
              <a:rPr lang="en-GB" dirty="0">
                <a:latin typeface="Trebuchet MS" panose="020B0603020202020204" pitchFamily="34" charset="0"/>
              </a:rPr>
              <a:t>Imagine yourself as a commissioned artist.</a:t>
            </a:r>
          </a:p>
          <a:p>
            <a:r>
              <a:rPr lang="en-GB" b="1" dirty="0">
                <a:latin typeface="Trebuchet MS" panose="020B0603020202020204" pitchFamily="34" charset="0"/>
              </a:rPr>
              <a:t>Task 1</a:t>
            </a:r>
            <a:r>
              <a:rPr lang="en-GB" dirty="0">
                <a:latin typeface="Trebuchet MS" panose="020B0603020202020204" pitchFamily="34" charset="0"/>
              </a:rPr>
              <a:t>: Having explored a range of  Pieta images, in different media, what do you think the key features of a Pieta should be? What will you include?</a:t>
            </a:r>
          </a:p>
          <a:p>
            <a:pPr marL="0" indent="0">
              <a:buNone/>
            </a:pPr>
            <a:endParaRPr lang="en-GB" dirty="0">
              <a:latin typeface="Trebuchet MS" panose="020B0603020202020204" pitchFamily="34" charset="0"/>
            </a:endParaRPr>
          </a:p>
          <a:p>
            <a:r>
              <a:rPr lang="en-GB" b="1" dirty="0">
                <a:latin typeface="Trebuchet MS" panose="020B0603020202020204" pitchFamily="34" charset="0"/>
              </a:rPr>
              <a:t>Task 2</a:t>
            </a:r>
            <a:r>
              <a:rPr lang="en-GB" dirty="0">
                <a:latin typeface="Trebuchet MS" panose="020B0603020202020204" pitchFamily="34" charset="0"/>
              </a:rPr>
              <a:t>: Once you have written your criteria, discuss it with a peer. Are they similar or different? How and why do you think this has happened?</a:t>
            </a:r>
          </a:p>
          <a:p>
            <a:endParaRPr lang="en-GB" dirty="0">
              <a:latin typeface="Trebuchet MS" panose="020B0603020202020204" pitchFamily="34" charset="0"/>
            </a:endParaRPr>
          </a:p>
          <a:p>
            <a:r>
              <a:rPr lang="en-GB" b="1" dirty="0">
                <a:latin typeface="Trebuchet MS" panose="020B0603020202020204" pitchFamily="34" charset="0"/>
              </a:rPr>
              <a:t>Task 3</a:t>
            </a:r>
            <a:r>
              <a:rPr lang="en-GB" dirty="0">
                <a:latin typeface="Trebuchet MS" panose="020B0603020202020204" pitchFamily="34" charset="0"/>
              </a:rPr>
              <a:t>: Look at the ‘Pieta Selection Criteria’: Do you understand it? How is it similar to your own? How does it differ and what impact does this have? How does it help you to plan, draft and execute your own Pieta?</a:t>
            </a:r>
          </a:p>
          <a:p>
            <a:endParaRPr lang="en-GB" dirty="0"/>
          </a:p>
        </p:txBody>
      </p:sp>
    </p:spTree>
    <p:extLst>
      <p:ext uri="{BB962C8B-B14F-4D97-AF65-F5344CB8AC3E}">
        <p14:creationId xmlns:p14="http://schemas.microsoft.com/office/powerpoint/2010/main" val="1047288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6000"/>
            <a:lum/>
          </a:blip>
          <a:srcRect/>
          <a:stretch>
            <a:fillRect t="-21000" b="-2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A996A-47D0-A28D-1E64-B4ED6447CC26}"/>
              </a:ext>
            </a:extLst>
          </p:cNvPr>
          <p:cNvSpPr>
            <a:spLocks noGrp="1"/>
          </p:cNvSpPr>
          <p:nvPr>
            <p:ph type="title"/>
          </p:nvPr>
        </p:nvSpPr>
        <p:spPr>
          <a:xfrm>
            <a:off x="1993085" y="251169"/>
            <a:ext cx="8794364" cy="1325563"/>
          </a:xfrm>
        </p:spPr>
        <p:txBody>
          <a:bodyPr>
            <a:normAutofit fontScale="90000"/>
          </a:bodyPr>
          <a:lstStyle/>
          <a:p>
            <a:pPr algn="ctr"/>
            <a:r>
              <a:rPr lang="en-GB" dirty="0">
                <a:latin typeface="Trebuchet MS" panose="020B0603020202020204" pitchFamily="34" charset="0"/>
              </a:rPr>
              <a:t>The London &amp; Southwark Dioceses’ </a:t>
            </a:r>
            <a:br>
              <a:rPr lang="en-GB" dirty="0">
                <a:latin typeface="Trebuchet MS" panose="020B0603020202020204" pitchFamily="34" charset="0"/>
              </a:rPr>
            </a:br>
            <a:r>
              <a:rPr lang="en-GB" dirty="0">
                <a:latin typeface="Trebuchet MS" panose="020B0603020202020204" pitchFamily="34" charset="0"/>
              </a:rPr>
              <a:t>Pieta Prayer Competition</a:t>
            </a:r>
          </a:p>
        </p:txBody>
      </p:sp>
      <p:sp>
        <p:nvSpPr>
          <p:cNvPr id="3" name="Text Placeholder 2">
            <a:extLst>
              <a:ext uri="{FF2B5EF4-FFF2-40B4-BE49-F238E27FC236}">
                <a16:creationId xmlns:a16="http://schemas.microsoft.com/office/drawing/2014/main" id="{82046180-2200-32FB-37A2-192C98557A6B}"/>
              </a:ext>
            </a:extLst>
          </p:cNvPr>
          <p:cNvSpPr>
            <a:spLocks noGrp="1"/>
          </p:cNvSpPr>
          <p:nvPr>
            <p:ph type="body" idx="1"/>
          </p:nvPr>
        </p:nvSpPr>
        <p:spPr>
          <a:xfrm>
            <a:off x="836612" y="1430103"/>
            <a:ext cx="5157787" cy="505983"/>
          </a:xfrm>
        </p:spPr>
        <p:txBody>
          <a:bodyPr/>
          <a:lstStyle/>
          <a:p>
            <a:r>
              <a:rPr lang="en-GB" dirty="0">
                <a:solidFill>
                  <a:schemeClr val="accent2"/>
                </a:solidFill>
                <a:latin typeface="Trebuchet MS" panose="020B0603020202020204" pitchFamily="34" charset="0"/>
                <a:cs typeface="Times New Roman" panose="02020603050405020304" pitchFamily="18" charset="0"/>
              </a:rPr>
              <a:t>The Brief:</a:t>
            </a:r>
            <a:endParaRPr lang="en-GB" dirty="0">
              <a:solidFill>
                <a:schemeClr val="accent2"/>
              </a:solidFill>
            </a:endParaRPr>
          </a:p>
        </p:txBody>
      </p:sp>
      <p:sp>
        <p:nvSpPr>
          <p:cNvPr id="4" name="Content Placeholder 3">
            <a:extLst>
              <a:ext uri="{FF2B5EF4-FFF2-40B4-BE49-F238E27FC236}">
                <a16:creationId xmlns:a16="http://schemas.microsoft.com/office/drawing/2014/main" id="{40E554B0-0576-1806-54BE-D4C45AB79F93}"/>
              </a:ext>
            </a:extLst>
          </p:cNvPr>
          <p:cNvSpPr>
            <a:spLocks noGrp="1"/>
          </p:cNvSpPr>
          <p:nvPr>
            <p:ph sz="half" idx="2"/>
          </p:nvPr>
        </p:nvSpPr>
        <p:spPr>
          <a:xfrm>
            <a:off x="654908" y="1936086"/>
            <a:ext cx="5342667" cy="4556789"/>
          </a:xfrm>
        </p:spPr>
        <p:txBody>
          <a:bodyPr>
            <a:noAutofit/>
          </a:bodyPr>
          <a:lstStyle/>
          <a:p>
            <a:pPr algn="just"/>
            <a:r>
              <a:rPr lang="en-GB" sz="2000" dirty="0">
                <a:solidFill>
                  <a:srgbClr val="000000"/>
                </a:solidFill>
                <a:latin typeface="Trebuchet MS" panose="020B0603020202020204" pitchFamily="34" charset="0"/>
                <a:ea typeface="Calibri" panose="020F0502020204030204" pitchFamily="34" charset="0"/>
              </a:rPr>
              <a:t>These works of art will be used to reflect upon grief, as a source of prayer, and to comfort the bereaved. They can be in any medium and any size, bearing in mind that the final form in which the image will be shared will be as a postcard, bereavement card, and larger-scale print.</a:t>
            </a:r>
            <a:endParaRPr lang="en-GB" sz="2000" dirty="0">
              <a:latin typeface="Trebuchet MS" panose="020B0603020202020204" pitchFamily="34" charset="0"/>
              <a:ea typeface="Calibri" panose="020F0502020204030204" pitchFamily="34" charset="0"/>
            </a:endParaRPr>
          </a:p>
          <a:p>
            <a:pPr algn="just"/>
            <a:r>
              <a:rPr lang="en-GB" sz="2000" dirty="0">
                <a:solidFill>
                  <a:srgbClr val="000000"/>
                </a:solidFill>
                <a:latin typeface="Trebuchet MS" panose="020B0603020202020204" pitchFamily="34" charset="0"/>
                <a:ea typeface="Calibri" panose="020F0502020204030204" pitchFamily="34" charset="0"/>
              </a:rPr>
              <a:t>The works of art will be closely connected with liturgy and worship. As prints, cards, and postcards, the art will provide opportunities for people to connect deeply with the Christian reality of Christ’s death and his mother’s suffering, as well as the urgent need for justice and an end to violence in our communities.</a:t>
            </a:r>
            <a:endParaRPr lang="en-GB" sz="2000" dirty="0">
              <a:latin typeface="Trebuchet MS" panose="020B0603020202020204" pitchFamily="34" charset="0"/>
              <a:ea typeface="Calibri" panose="020F0502020204030204" pitchFamily="34" charset="0"/>
            </a:endParaRPr>
          </a:p>
        </p:txBody>
      </p:sp>
      <p:sp>
        <p:nvSpPr>
          <p:cNvPr id="5" name="Text Placeholder 4">
            <a:extLst>
              <a:ext uri="{FF2B5EF4-FFF2-40B4-BE49-F238E27FC236}">
                <a16:creationId xmlns:a16="http://schemas.microsoft.com/office/drawing/2014/main" id="{52C256CC-2BD9-7A51-890E-9EDE0EABA2E8}"/>
              </a:ext>
            </a:extLst>
          </p:cNvPr>
          <p:cNvSpPr>
            <a:spLocks noGrp="1"/>
          </p:cNvSpPr>
          <p:nvPr>
            <p:ph type="body" sz="quarter" idx="3"/>
          </p:nvPr>
        </p:nvSpPr>
        <p:spPr>
          <a:xfrm>
            <a:off x="6172200" y="1481365"/>
            <a:ext cx="5183188" cy="505983"/>
          </a:xfrm>
        </p:spPr>
        <p:txBody>
          <a:bodyPr/>
          <a:lstStyle/>
          <a:p>
            <a:r>
              <a:rPr lang="en-GB" dirty="0">
                <a:solidFill>
                  <a:schemeClr val="accent2"/>
                </a:solidFill>
                <a:latin typeface="Trebuchet MS" panose="020B0603020202020204" pitchFamily="34" charset="0"/>
                <a:ea typeface="Calibri" panose="020F0502020204030204" pitchFamily="34" charset="0"/>
                <a:cs typeface="Times New Roman" panose="02020603050405020304" pitchFamily="18" charset="0"/>
              </a:rPr>
              <a:t>The Selection Criteria:</a:t>
            </a:r>
            <a:endParaRPr lang="en-GB" dirty="0">
              <a:solidFill>
                <a:schemeClr val="accent2"/>
              </a:solidFill>
            </a:endParaRPr>
          </a:p>
        </p:txBody>
      </p:sp>
      <p:sp>
        <p:nvSpPr>
          <p:cNvPr id="6" name="Content Placeholder 5">
            <a:extLst>
              <a:ext uri="{FF2B5EF4-FFF2-40B4-BE49-F238E27FC236}">
                <a16:creationId xmlns:a16="http://schemas.microsoft.com/office/drawing/2014/main" id="{31A81A70-0248-7D03-9243-D855B3595779}"/>
              </a:ext>
            </a:extLst>
          </p:cNvPr>
          <p:cNvSpPr>
            <a:spLocks noGrp="1"/>
          </p:cNvSpPr>
          <p:nvPr>
            <p:ph sz="quarter" idx="4"/>
          </p:nvPr>
        </p:nvSpPr>
        <p:spPr>
          <a:xfrm>
            <a:off x="6172200" y="2050042"/>
            <a:ext cx="5752070" cy="4807958"/>
          </a:xfrm>
        </p:spPr>
        <p:txBody>
          <a:bodyPr>
            <a:normAutofit fontScale="70000" lnSpcReduction="20000"/>
          </a:bodyPr>
          <a:lstStyle/>
          <a:p>
            <a:pPr marL="0" indent="0">
              <a:buNone/>
            </a:pPr>
            <a:r>
              <a:rPr lang="en-GB" sz="2900" dirty="0">
                <a:solidFill>
                  <a:srgbClr val="000000"/>
                </a:solidFill>
                <a:effectLst/>
                <a:latin typeface="Trebuchet MS" panose="020B0603020202020204" pitchFamily="34" charset="0"/>
                <a:ea typeface="Calibri" panose="020F0502020204030204" pitchFamily="34" charset="0"/>
              </a:rPr>
              <a:t>Entries will be judged based on the work of art’s engagement with:</a:t>
            </a:r>
          </a:p>
          <a:p>
            <a:pPr marL="0" indent="0">
              <a:buNone/>
            </a:pPr>
            <a:endParaRPr lang="en-GB" sz="2900" dirty="0">
              <a:effectLst/>
              <a:latin typeface="Trebuchet MS" panose="020B0603020202020204" pitchFamily="34" charset="0"/>
              <a:ea typeface="Calibri" panose="020F0502020204030204" pitchFamily="34" charset="0"/>
            </a:endParaRPr>
          </a:p>
          <a:p>
            <a:pPr marL="914400">
              <a:lnSpc>
                <a:spcPct val="120000"/>
              </a:lnSpc>
              <a:spcBef>
                <a:spcPts val="500"/>
              </a:spcBef>
            </a:pPr>
            <a:r>
              <a:rPr lang="en-GB" sz="2900" dirty="0">
                <a:effectLst/>
                <a:latin typeface="Trebuchet MS" panose="020B0603020202020204" pitchFamily="34" charset="0"/>
                <a:ea typeface="Calibri" panose="020F0502020204030204" pitchFamily="34" charset="0"/>
              </a:rPr>
              <a:t>Contemporary life.</a:t>
            </a:r>
          </a:p>
          <a:p>
            <a:pPr marL="914400">
              <a:lnSpc>
                <a:spcPct val="120000"/>
              </a:lnSpc>
              <a:spcBef>
                <a:spcPts val="500"/>
              </a:spcBef>
            </a:pPr>
            <a:r>
              <a:rPr lang="en-GB" sz="2900" dirty="0">
                <a:effectLst/>
                <a:latin typeface="Trebuchet MS" panose="020B0603020202020204" pitchFamily="34" charset="0"/>
                <a:ea typeface="Calibri" panose="020F0502020204030204" pitchFamily="34" charset="0"/>
              </a:rPr>
              <a:t>Local community and school context.</a:t>
            </a:r>
          </a:p>
          <a:p>
            <a:pPr marL="914400">
              <a:lnSpc>
                <a:spcPct val="120000"/>
              </a:lnSpc>
              <a:spcBef>
                <a:spcPts val="500"/>
              </a:spcBef>
            </a:pPr>
            <a:r>
              <a:rPr lang="en-GB" sz="2900" dirty="0">
                <a:effectLst/>
                <a:latin typeface="Trebuchet MS" panose="020B0603020202020204" pitchFamily="34" charset="0"/>
                <a:ea typeface="Calibri" panose="020F0502020204030204" pitchFamily="34" charset="0"/>
              </a:rPr>
              <a:t>The drama and grief of Christ’s death and Mary’s pain.</a:t>
            </a:r>
          </a:p>
          <a:p>
            <a:pPr marL="914400">
              <a:lnSpc>
                <a:spcPct val="120000"/>
              </a:lnSpc>
              <a:spcBef>
                <a:spcPts val="500"/>
              </a:spcBef>
            </a:pPr>
            <a:r>
              <a:rPr lang="en-GB" sz="2900" dirty="0">
                <a:effectLst/>
                <a:latin typeface="Trebuchet MS" panose="020B0603020202020204" pitchFamily="34" charset="0"/>
                <a:ea typeface="Calibri" panose="020F0502020204030204" pitchFamily="34" charset="0"/>
              </a:rPr>
              <a:t>Spirituality and prayer.</a:t>
            </a:r>
          </a:p>
          <a:p>
            <a:pPr marL="914400">
              <a:lnSpc>
                <a:spcPct val="120000"/>
              </a:lnSpc>
              <a:spcBef>
                <a:spcPts val="500"/>
              </a:spcBef>
            </a:pPr>
            <a:r>
              <a:rPr lang="en-GB" sz="2900" dirty="0">
                <a:effectLst/>
                <a:latin typeface="Trebuchet MS" panose="020B0603020202020204" pitchFamily="34" charset="0"/>
                <a:ea typeface="Calibri" panose="020F0502020204030204" pitchFamily="34" charset="0"/>
              </a:rPr>
              <a:t>‘Pity’ and ‘compassion’ as concepts and experiences.</a:t>
            </a:r>
          </a:p>
          <a:p>
            <a:pPr marL="914400">
              <a:lnSpc>
                <a:spcPct val="120000"/>
              </a:lnSpc>
              <a:spcBef>
                <a:spcPts val="500"/>
              </a:spcBef>
            </a:pPr>
            <a:r>
              <a:rPr lang="en-GB" sz="2900" dirty="0">
                <a:effectLst/>
                <a:latin typeface="Trebuchet MS" panose="020B0603020202020204" pitchFamily="34" charset="0"/>
                <a:ea typeface="Calibri" panose="020F0502020204030204" pitchFamily="34" charset="0"/>
              </a:rPr>
              <a:t>The unique qualities and characteristics of the medium (photography, paint, etc)</a:t>
            </a:r>
          </a:p>
          <a:p>
            <a:pPr marL="914400">
              <a:lnSpc>
                <a:spcPct val="120000"/>
              </a:lnSpc>
              <a:spcBef>
                <a:spcPts val="500"/>
              </a:spcBef>
            </a:pPr>
            <a:r>
              <a:rPr lang="en-GB" sz="2900" dirty="0">
                <a:effectLst/>
                <a:latin typeface="Trebuchet MS" panose="020B0603020202020204" pitchFamily="34" charset="0"/>
                <a:ea typeface="Calibri" panose="020F0502020204030204" pitchFamily="34" charset="0"/>
              </a:rPr>
              <a:t>Suitability for the final format (postcard and print).</a:t>
            </a:r>
          </a:p>
        </p:txBody>
      </p:sp>
    </p:spTree>
    <p:extLst>
      <p:ext uri="{BB962C8B-B14F-4D97-AF65-F5344CB8AC3E}">
        <p14:creationId xmlns:p14="http://schemas.microsoft.com/office/powerpoint/2010/main" val="41161756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bg>
      <p:bgPr>
        <a:blipFill dpi="0" rotWithShape="1">
          <a:blip r:embed="rId2">
            <a:alphaModFix amt="4000"/>
            <a:lum/>
          </a:blip>
          <a:srcRect/>
          <a:stretch>
            <a:fillRect t="-21000" b="-2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7F03F-81E0-6FB3-D71E-16C958753C57}"/>
              </a:ext>
            </a:extLst>
          </p:cNvPr>
          <p:cNvSpPr>
            <a:spLocks noGrp="1"/>
          </p:cNvSpPr>
          <p:nvPr>
            <p:ph type="title"/>
          </p:nvPr>
        </p:nvSpPr>
        <p:spPr>
          <a:xfrm>
            <a:off x="838200" y="365125"/>
            <a:ext cx="5448300" cy="739775"/>
          </a:xfrm>
        </p:spPr>
        <p:txBody>
          <a:bodyPr/>
          <a:lstStyle/>
          <a:p>
            <a:r>
              <a:rPr lang="en-GB" dirty="0">
                <a:latin typeface="Trebuchet MS" panose="020B0603020202020204" pitchFamily="34" charset="0"/>
              </a:rPr>
              <a:t>Copyright Disclaimer</a:t>
            </a:r>
          </a:p>
        </p:txBody>
      </p:sp>
      <p:sp>
        <p:nvSpPr>
          <p:cNvPr id="3" name="Content Placeholder 2">
            <a:extLst>
              <a:ext uri="{FF2B5EF4-FFF2-40B4-BE49-F238E27FC236}">
                <a16:creationId xmlns:a16="http://schemas.microsoft.com/office/drawing/2014/main" id="{80223F85-397D-0051-7D48-1EE571F9A3A1}"/>
              </a:ext>
            </a:extLst>
          </p:cNvPr>
          <p:cNvSpPr>
            <a:spLocks noGrp="1"/>
          </p:cNvSpPr>
          <p:nvPr>
            <p:ph idx="1"/>
          </p:nvPr>
        </p:nvSpPr>
        <p:spPr>
          <a:xfrm>
            <a:off x="749300" y="1092200"/>
            <a:ext cx="11049000" cy="6184900"/>
          </a:xfrm>
          <a:blipFill>
            <a:blip r:embed="rId3">
              <a:alphaModFix amt="4000"/>
            </a:blip>
            <a:tile tx="0" ty="0" sx="100000" sy="100000" flip="none" algn="tl"/>
          </a:blipFill>
        </p:spPr>
        <p:txBody>
          <a:bodyPr>
            <a:normAutofit fontScale="77500" lnSpcReduction="20000"/>
          </a:bodyPr>
          <a:lstStyle/>
          <a:p>
            <a:pPr algn="just"/>
            <a:r>
              <a:rPr lang="en-GB" dirty="0">
                <a:latin typeface="Trebuchet MS" panose="020B0603020202020204" pitchFamily="34" charset="0"/>
              </a:rPr>
              <a:t>This teaching resource has been specifically created for use by teachers, educators and students for purely educational and non-commercial purposes. It a free resource that has been strictly and explicitly created to structure learning, provide visual stimulus and promote creative and pastorally relevant discussion and support for children and young people. No other use is permitted under any circumstances. </a:t>
            </a:r>
          </a:p>
          <a:p>
            <a:pPr algn="just"/>
            <a:r>
              <a:rPr lang="en-GB" dirty="0">
                <a:latin typeface="Trebuchet MS" panose="020B0603020202020204" pitchFamily="34" charset="0"/>
              </a:rPr>
              <a:t>All works created through engagement with these teaching materials are intended to promote and enable the pastoral care and wellbeing of children and young people with their educational and/or  faith settings. A small sample of the student created works will be included in a non-commercial, not for profit prayer resource. The published prayer resources that will be made after the conclusion of the competition will be used teaching and learning. Any funds raised will be used to cover the cost of realisation or to support pastoral or wellbeing for those who face contextual safeguarding risk and/ SYV.</a:t>
            </a:r>
          </a:p>
          <a:p>
            <a:pPr algn="just"/>
            <a:r>
              <a:rPr lang="en-GB" dirty="0">
                <a:latin typeface="Trebuchet MS" panose="020B0603020202020204" pitchFamily="34" charset="0"/>
              </a:rPr>
              <a:t>No credit is taken for the artworks, images, photographs, videos blog links or other publicly available resources within this resource. All the artists and creators rights are acknowledged, respected and reserved. No infringement is intended, authorised or accepted by the issuing organisations. By choosing to download, open or use this resource, all users are strictly agree to use this resource within these parameters and for the expressed intentions. </a:t>
            </a:r>
          </a:p>
          <a:p>
            <a:pPr algn="just"/>
            <a:r>
              <a:rPr lang="en-GB" dirty="0">
                <a:latin typeface="Trebuchet MS" panose="020B0603020202020204" pitchFamily="34" charset="0"/>
              </a:rPr>
              <a:t>If any user finds that they are unable to abide by, adhere to or are otherwise prevented from working within this framework of permissions, they are required to immediately delete all the resources from their equipment and desist from any further engagement. </a:t>
            </a:r>
          </a:p>
        </p:txBody>
      </p:sp>
    </p:spTree>
    <p:extLst>
      <p:ext uri="{BB962C8B-B14F-4D97-AF65-F5344CB8AC3E}">
        <p14:creationId xmlns:p14="http://schemas.microsoft.com/office/powerpoint/2010/main" val="41797269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4000"/>
            <a:lum/>
          </a:blip>
          <a:srcRect/>
          <a:stretch>
            <a:fillRect t="-21000" b="-21000"/>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1BF3EC8-260F-2398-1279-1D4D1EB48A36}"/>
              </a:ext>
            </a:extLst>
          </p:cNvPr>
          <p:cNvSpPr>
            <a:spLocks noGrp="1"/>
          </p:cNvSpPr>
          <p:nvPr>
            <p:ph type="title"/>
          </p:nvPr>
        </p:nvSpPr>
        <p:spPr>
          <a:xfrm>
            <a:off x="914400" y="0"/>
            <a:ext cx="10515600" cy="1325563"/>
          </a:xfrm>
        </p:spPr>
        <p:txBody>
          <a:bodyPr>
            <a:normAutofit/>
          </a:bodyPr>
          <a:lstStyle/>
          <a:p>
            <a:pPr algn="ctr"/>
            <a:r>
              <a:rPr lang="en-GB" dirty="0">
                <a:latin typeface="Trebuchet MS" panose="020B0603020202020204" pitchFamily="34" charset="0"/>
              </a:rPr>
              <a:t>The London &amp; Southwark Dioceses’ </a:t>
            </a:r>
            <a:br>
              <a:rPr lang="en-GB" dirty="0">
                <a:latin typeface="Trebuchet MS" panose="020B0603020202020204" pitchFamily="34" charset="0"/>
              </a:rPr>
            </a:br>
            <a:r>
              <a:rPr lang="en-GB" dirty="0">
                <a:latin typeface="Trebuchet MS" panose="020B0603020202020204" pitchFamily="34" charset="0"/>
              </a:rPr>
              <a:t>Pieta Prayer Competition/ Commission</a:t>
            </a:r>
          </a:p>
        </p:txBody>
      </p:sp>
      <p:sp>
        <p:nvSpPr>
          <p:cNvPr id="9" name="Text Placeholder 8">
            <a:extLst>
              <a:ext uri="{FF2B5EF4-FFF2-40B4-BE49-F238E27FC236}">
                <a16:creationId xmlns:a16="http://schemas.microsoft.com/office/drawing/2014/main" id="{DE763767-4D66-7853-A647-AE7EC12EF233}"/>
              </a:ext>
            </a:extLst>
          </p:cNvPr>
          <p:cNvSpPr>
            <a:spLocks noGrp="1"/>
          </p:cNvSpPr>
          <p:nvPr>
            <p:ph type="body" idx="1"/>
          </p:nvPr>
        </p:nvSpPr>
        <p:spPr>
          <a:xfrm>
            <a:off x="506627" y="1325798"/>
            <a:ext cx="5339491" cy="422254"/>
          </a:xfrm>
          <a:solidFill>
            <a:schemeClr val="bg1"/>
          </a:solidFill>
        </p:spPr>
        <p:txBody>
          <a:bodyPr>
            <a:normAutofit/>
          </a:bodyPr>
          <a:lstStyle/>
          <a:p>
            <a:pPr algn="ctr"/>
            <a:r>
              <a:rPr lang="en-GB" dirty="0">
                <a:solidFill>
                  <a:schemeClr val="accent2"/>
                </a:solidFill>
                <a:latin typeface="Trebuchet MS" panose="020B0603020202020204" pitchFamily="34" charset="0"/>
              </a:rPr>
              <a:t>The school-based competition:</a:t>
            </a:r>
          </a:p>
        </p:txBody>
      </p:sp>
      <p:sp>
        <p:nvSpPr>
          <p:cNvPr id="10" name="Content Placeholder 9">
            <a:extLst>
              <a:ext uri="{FF2B5EF4-FFF2-40B4-BE49-F238E27FC236}">
                <a16:creationId xmlns:a16="http://schemas.microsoft.com/office/drawing/2014/main" id="{4FFB073A-B4B2-906A-C393-B608204E8AC9}"/>
              </a:ext>
            </a:extLst>
          </p:cNvPr>
          <p:cNvSpPr>
            <a:spLocks noGrp="1"/>
          </p:cNvSpPr>
          <p:nvPr>
            <p:ph sz="half" idx="2"/>
          </p:nvPr>
        </p:nvSpPr>
        <p:spPr>
          <a:xfrm>
            <a:off x="160639" y="1760796"/>
            <a:ext cx="5725530" cy="4985993"/>
          </a:xfrm>
        </p:spPr>
        <p:txBody>
          <a:bodyPr>
            <a:noAutofit/>
          </a:bodyPr>
          <a:lstStyle/>
          <a:p>
            <a:pPr algn="just"/>
            <a:r>
              <a:rPr lang="en-GB" sz="1700" dirty="0">
                <a:latin typeface="Trebuchet MS" panose="020B0603020202020204" pitchFamily="34" charset="0"/>
              </a:rPr>
              <a:t>Will run from 5</a:t>
            </a:r>
            <a:r>
              <a:rPr lang="en-GB" sz="1700" baseline="30000" dirty="0">
                <a:latin typeface="Trebuchet MS" panose="020B0603020202020204" pitchFamily="34" charset="0"/>
              </a:rPr>
              <a:t>th</a:t>
            </a:r>
            <a:r>
              <a:rPr lang="en-GB" sz="1700" dirty="0">
                <a:latin typeface="Trebuchet MS" panose="020B0603020202020204" pitchFamily="34" charset="0"/>
              </a:rPr>
              <a:t> January – 26</a:t>
            </a:r>
            <a:r>
              <a:rPr lang="en-GB" sz="1700" baseline="30000" dirty="0">
                <a:latin typeface="Trebuchet MS" panose="020B0603020202020204" pitchFamily="34" charset="0"/>
              </a:rPr>
              <a:t>th</a:t>
            </a:r>
            <a:r>
              <a:rPr lang="en-GB" sz="1700" dirty="0">
                <a:latin typeface="Trebuchet MS" panose="020B0603020202020204" pitchFamily="34" charset="0"/>
              </a:rPr>
              <a:t> April 2023.</a:t>
            </a:r>
          </a:p>
          <a:p>
            <a:pPr algn="just"/>
            <a:r>
              <a:rPr lang="en-GB" sz="1700" dirty="0">
                <a:latin typeface="Trebuchet MS" panose="020B0603020202020204" pitchFamily="34" charset="0"/>
              </a:rPr>
              <a:t>Must include a school-based exhibition of all the entries. This exhibition should be at least 3 days long (from 26</a:t>
            </a:r>
            <a:r>
              <a:rPr lang="en-GB" sz="1700" baseline="30000" dirty="0">
                <a:latin typeface="Trebuchet MS" panose="020B0603020202020204" pitchFamily="34" charset="0"/>
              </a:rPr>
              <a:t>th</a:t>
            </a:r>
            <a:r>
              <a:rPr lang="en-GB" sz="1700" dirty="0">
                <a:latin typeface="Trebuchet MS" panose="020B0603020202020204" pitchFamily="34" charset="0"/>
              </a:rPr>
              <a:t> -28</a:t>
            </a:r>
            <a:r>
              <a:rPr lang="en-GB" sz="1700" baseline="30000" dirty="0">
                <a:latin typeface="Trebuchet MS" panose="020B0603020202020204" pitchFamily="34" charset="0"/>
              </a:rPr>
              <a:t>th</a:t>
            </a:r>
            <a:r>
              <a:rPr lang="en-GB" sz="1700" dirty="0">
                <a:latin typeface="Trebuchet MS" panose="020B0603020202020204" pitchFamily="34" charset="0"/>
              </a:rPr>
              <a:t> April 2023) to allow the wider school community to appreciate the pietas.</a:t>
            </a:r>
          </a:p>
          <a:p>
            <a:pPr algn="just"/>
            <a:r>
              <a:rPr lang="en-GB" sz="1700" dirty="0">
                <a:latin typeface="Trebuchet MS" panose="020B0603020202020204" pitchFamily="34" charset="0"/>
                <a:ea typeface="Calibri" panose="020F0502020204030204" pitchFamily="34" charset="0"/>
                <a:cs typeface="Times New Roman" panose="02020603050405020304" pitchFamily="18" charset="0"/>
              </a:rPr>
              <a:t>Will r</a:t>
            </a:r>
            <a:r>
              <a:rPr lang="en-GB" sz="1700" dirty="0">
                <a:effectLst/>
                <a:latin typeface="Trebuchet MS" panose="020B0603020202020204" pitchFamily="34" charset="0"/>
                <a:ea typeface="Calibri" panose="020F0502020204030204" pitchFamily="34" charset="0"/>
                <a:cs typeface="Times New Roman" panose="02020603050405020304" pitchFamily="18" charset="0"/>
              </a:rPr>
              <a:t>equire that high resolution photos of ALL the pietas MUST be taken </a:t>
            </a:r>
            <a:r>
              <a:rPr lang="en-GB" sz="1700" b="1" u="sng" dirty="0">
                <a:effectLst/>
                <a:latin typeface="Trebuchet MS" panose="020B0603020202020204" pitchFamily="34" charset="0"/>
                <a:ea typeface="Calibri" panose="020F0502020204030204" pitchFamily="34" charset="0"/>
                <a:cs typeface="Times New Roman" panose="02020603050405020304" pitchFamily="18" charset="0"/>
              </a:rPr>
              <a:t>on Wednesday 26</a:t>
            </a:r>
            <a:r>
              <a:rPr lang="en-GB" sz="1700" b="1" u="sng" baseline="30000" dirty="0">
                <a:effectLst/>
                <a:latin typeface="Trebuchet MS" panose="020B0603020202020204" pitchFamily="34" charset="0"/>
                <a:ea typeface="Calibri" panose="020F0502020204030204" pitchFamily="34" charset="0"/>
                <a:cs typeface="Times New Roman" panose="02020603050405020304" pitchFamily="18" charset="0"/>
              </a:rPr>
              <a:t>th</a:t>
            </a:r>
            <a:r>
              <a:rPr lang="en-GB" sz="1700" b="1" u="sng" dirty="0">
                <a:effectLst/>
                <a:latin typeface="Trebuchet MS" panose="020B0603020202020204" pitchFamily="34" charset="0"/>
                <a:ea typeface="Calibri" panose="020F0502020204030204" pitchFamily="34" charset="0"/>
                <a:cs typeface="Times New Roman" panose="02020603050405020304" pitchFamily="18" charset="0"/>
              </a:rPr>
              <a:t> April 2023</a:t>
            </a:r>
            <a:r>
              <a:rPr lang="en-GB" sz="1700" dirty="0">
                <a:effectLst/>
                <a:latin typeface="Trebuchet MS" panose="020B0603020202020204" pitchFamily="34" charset="0"/>
                <a:ea typeface="Calibri" panose="020F0502020204030204" pitchFamily="34" charset="0"/>
                <a:cs typeface="Times New Roman" panose="02020603050405020304" pitchFamily="18" charset="0"/>
              </a:rPr>
              <a:t>. </a:t>
            </a:r>
            <a:endParaRPr lang="en-GB" sz="1700" dirty="0">
              <a:latin typeface="Trebuchet MS" panose="020B0603020202020204" pitchFamily="34" charset="0"/>
              <a:ea typeface="Calibri" panose="020F0502020204030204" pitchFamily="34" charset="0"/>
              <a:cs typeface="Times New Roman" panose="02020603050405020304" pitchFamily="18" charset="0"/>
            </a:endParaRPr>
          </a:p>
          <a:p>
            <a:pPr algn="just"/>
            <a:r>
              <a:rPr lang="en-GB" sz="1700" dirty="0">
                <a:effectLst/>
                <a:latin typeface="Trebuchet MS" panose="020B0603020202020204" pitchFamily="34" charset="0"/>
                <a:ea typeface="Calibri" panose="020F0502020204030204" pitchFamily="34" charset="0"/>
                <a:cs typeface="Times New Roman" panose="02020603050405020304" pitchFamily="18" charset="0"/>
              </a:rPr>
              <a:t>The school leaders and community must select TWO submissions that will be entered to represent the school must be uploaded to the Compassionate Communities website by </a:t>
            </a:r>
            <a:r>
              <a:rPr lang="en-GB" sz="1700" b="1" u="sng" dirty="0">
                <a:effectLst/>
                <a:latin typeface="Trebuchet MS" panose="020B0603020202020204" pitchFamily="34" charset="0"/>
                <a:ea typeface="Calibri" panose="020F0502020204030204" pitchFamily="34" charset="0"/>
                <a:cs typeface="Times New Roman" panose="02020603050405020304" pitchFamily="18" charset="0"/>
              </a:rPr>
              <a:t>2pm on Friday 28</a:t>
            </a:r>
            <a:r>
              <a:rPr lang="en-GB" sz="1700" b="1" u="sng" baseline="30000" dirty="0">
                <a:effectLst/>
                <a:latin typeface="Trebuchet MS" panose="020B0603020202020204" pitchFamily="34" charset="0"/>
                <a:ea typeface="Calibri" panose="020F0502020204030204" pitchFamily="34" charset="0"/>
                <a:cs typeface="Times New Roman" panose="02020603050405020304" pitchFamily="18" charset="0"/>
              </a:rPr>
              <a:t>th</a:t>
            </a:r>
            <a:r>
              <a:rPr lang="en-GB" sz="1700" b="1" u="sng" dirty="0">
                <a:effectLst/>
                <a:latin typeface="Trebuchet MS" panose="020B0603020202020204" pitchFamily="34" charset="0"/>
                <a:ea typeface="Calibri" panose="020F0502020204030204" pitchFamily="34" charset="0"/>
                <a:cs typeface="Times New Roman" panose="02020603050405020304" pitchFamily="18" charset="0"/>
              </a:rPr>
              <a:t> April 2023</a:t>
            </a:r>
          </a:p>
          <a:p>
            <a:pPr algn="just"/>
            <a:r>
              <a:rPr lang="en-GB" sz="1700" dirty="0">
                <a:latin typeface="Trebuchet MS" panose="020B0603020202020204" pitchFamily="34" charset="0"/>
                <a:ea typeface="Calibri" panose="020F0502020204030204" pitchFamily="34" charset="0"/>
                <a:cs typeface="Times New Roman" panose="02020603050405020304" pitchFamily="18" charset="0"/>
              </a:rPr>
              <a:t>Schools/ Academies will be asked to display all the entries on their website as an ongoing record and celebration of student efforts.</a:t>
            </a:r>
          </a:p>
          <a:p>
            <a:pPr algn="just"/>
            <a:r>
              <a:rPr lang="en-GB" sz="1700" dirty="0">
                <a:effectLst/>
                <a:latin typeface="Trebuchet MS" panose="020B0603020202020204" pitchFamily="34" charset="0"/>
                <a:ea typeface="Calibri" panose="020F0502020204030204" pitchFamily="34" charset="0"/>
                <a:cs typeface="Times New Roman" panose="02020603050405020304" pitchFamily="18" charset="0"/>
              </a:rPr>
              <a:t>Resources for students and staff to write </a:t>
            </a:r>
            <a:r>
              <a:rPr lang="en-GB" sz="1700" dirty="0">
                <a:latin typeface="Trebuchet MS" panose="020B0603020202020204" pitchFamily="34" charset="0"/>
                <a:ea typeface="Calibri" panose="020F0502020204030204" pitchFamily="34" charset="0"/>
                <a:cs typeface="Times New Roman" panose="02020603050405020304" pitchFamily="18" charset="0"/>
              </a:rPr>
              <a:t>their own prayers will be provided and there will be an opportunity for prayers to be uploaded to a website create a bank of free intercession resources.</a:t>
            </a:r>
            <a:endParaRPr lang="en-GB" sz="17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Text Placeholder 11">
            <a:extLst>
              <a:ext uri="{FF2B5EF4-FFF2-40B4-BE49-F238E27FC236}">
                <a16:creationId xmlns:a16="http://schemas.microsoft.com/office/drawing/2014/main" id="{3DBE9609-E151-708C-009B-16F4C013DDFA}"/>
              </a:ext>
            </a:extLst>
          </p:cNvPr>
          <p:cNvSpPr>
            <a:spLocks noGrp="1"/>
          </p:cNvSpPr>
          <p:nvPr>
            <p:ph type="body" sz="quarter" idx="3"/>
          </p:nvPr>
        </p:nvSpPr>
        <p:spPr>
          <a:xfrm>
            <a:off x="6096000" y="1319986"/>
            <a:ext cx="5473572" cy="440809"/>
          </a:xfrm>
          <a:solidFill>
            <a:schemeClr val="bg1"/>
          </a:solidFill>
        </p:spPr>
        <p:txBody>
          <a:bodyPr>
            <a:normAutofit/>
          </a:bodyPr>
          <a:lstStyle/>
          <a:p>
            <a:pPr algn="ctr"/>
            <a:r>
              <a:rPr lang="en-GB" dirty="0">
                <a:solidFill>
                  <a:schemeClr val="accent2"/>
                </a:solidFill>
                <a:latin typeface="Trebuchet MS" panose="020B0603020202020204" pitchFamily="34" charset="0"/>
              </a:rPr>
              <a:t>The inter-diocesan competition:</a:t>
            </a:r>
          </a:p>
        </p:txBody>
      </p:sp>
      <p:sp>
        <p:nvSpPr>
          <p:cNvPr id="13" name="Content Placeholder 12">
            <a:extLst>
              <a:ext uri="{FF2B5EF4-FFF2-40B4-BE49-F238E27FC236}">
                <a16:creationId xmlns:a16="http://schemas.microsoft.com/office/drawing/2014/main" id="{4729D4C9-8448-6120-D820-680986EBD1AA}"/>
              </a:ext>
            </a:extLst>
          </p:cNvPr>
          <p:cNvSpPr>
            <a:spLocks noGrp="1"/>
          </p:cNvSpPr>
          <p:nvPr>
            <p:ph sz="quarter" idx="4"/>
          </p:nvPr>
        </p:nvSpPr>
        <p:spPr>
          <a:xfrm>
            <a:off x="6096000" y="1827921"/>
            <a:ext cx="5473572" cy="5178359"/>
          </a:xfrm>
        </p:spPr>
        <p:txBody>
          <a:bodyPr>
            <a:normAutofit lnSpcReduction="10000"/>
          </a:bodyPr>
          <a:lstStyle/>
          <a:p>
            <a:pPr algn="just"/>
            <a:r>
              <a:rPr lang="en-GB" sz="1800" dirty="0">
                <a:latin typeface="Trebuchet MS" panose="020B0603020202020204" pitchFamily="34" charset="0"/>
              </a:rPr>
              <a:t>Will only accept TWO submissions from each individually named school/academy. These entries will form the competition long list.</a:t>
            </a:r>
          </a:p>
          <a:p>
            <a:pPr algn="just"/>
            <a:r>
              <a:rPr lang="en-GB" sz="1800" dirty="0">
                <a:latin typeface="Trebuchet MS" panose="020B0603020202020204" pitchFamily="34" charset="0"/>
              </a:rPr>
              <a:t>The long list will be remotely viewed by an inter-diocesan, ecumenical and  panel of judges between 2</a:t>
            </a:r>
            <a:r>
              <a:rPr lang="en-GB" sz="1800" baseline="30000" dirty="0">
                <a:latin typeface="Trebuchet MS" panose="020B0603020202020204" pitchFamily="34" charset="0"/>
              </a:rPr>
              <a:t>nd</a:t>
            </a:r>
            <a:r>
              <a:rPr lang="en-GB" sz="1800" dirty="0">
                <a:latin typeface="Trebuchet MS" panose="020B0603020202020204" pitchFamily="34" charset="0"/>
              </a:rPr>
              <a:t>- 9</a:t>
            </a:r>
            <a:r>
              <a:rPr lang="en-GB" sz="1800" baseline="30000" dirty="0">
                <a:latin typeface="Trebuchet MS" panose="020B0603020202020204" pitchFamily="34" charset="0"/>
              </a:rPr>
              <a:t>th</a:t>
            </a:r>
            <a:r>
              <a:rPr lang="en-GB" sz="1800" dirty="0">
                <a:latin typeface="Trebuchet MS" panose="020B0603020202020204" pitchFamily="34" charset="0"/>
              </a:rPr>
              <a:t> May, and reduced to a short list of up to 20 entries. </a:t>
            </a:r>
            <a:r>
              <a:rPr lang="en-GB" sz="1800" b="1" dirty="0">
                <a:solidFill>
                  <a:srgbClr val="FF0000"/>
                </a:solidFill>
                <a:latin typeface="Trebuchet MS" panose="020B0603020202020204" pitchFamily="34" charset="0"/>
              </a:rPr>
              <a:t>Irrespective of the total number of entries received, this short list will be made up of no more than TEN entries from each respective diocese. </a:t>
            </a:r>
          </a:p>
          <a:p>
            <a:pPr algn="just"/>
            <a:r>
              <a:rPr lang="en-GB" sz="1800" dirty="0">
                <a:latin typeface="Trebuchet MS" panose="020B0603020202020204" pitchFamily="34" charset="0"/>
              </a:rPr>
              <a:t>The panel of judges will physically meet in May 2023 to select the SIX finalists from each diocese. </a:t>
            </a:r>
          </a:p>
          <a:p>
            <a:pPr algn="just"/>
            <a:r>
              <a:rPr lang="en-GB" sz="1800" dirty="0">
                <a:latin typeface="Trebuchet MS" panose="020B0603020202020204" pitchFamily="34" charset="0"/>
              </a:rPr>
              <a:t>From within the finalists group, ONE overall winner will be selected to represent each diocese.</a:t>
            </a:r>
          </a:p>
          <a:p>
            <a:pPr algn="just"/>
            <a:r>
              <a:rPr lang="en-GB" sz="1800" dirty="0">
                <a:latin typeface="Trebuchet MS" panose="020B0603020202020204" pitchFamily="34" charset="0"/>
              </a:rPr>
              <a:t>The finalists and winning entries will be announced on the LDBS and SDBE websites as well as on the Compassionate Communities website.</a:t>
            </a:r>
          </a:p>
        </p:txBody>
      </p:sp>
    </p:spTree>
    <p:extLst>
      <p:ext uri="{BB962C8B-B14F-4D97-AF65-F5344CB8AC3E}">
        <p14:creationId xmlns:p14="http://schemas.microsoft.com/office/powerpoint/2010/main" val="5357723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6000"/>
            <a:lum/>
          </a:blip>
          <a:srcRect/>
          <a:stretch>
            <a:fillRect t="-21000" b="-21000"/>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1BF3EC8-260F-2398-1279-1D4D1EB48A36}"/>
              </a:ext>
            </a:extLst>
          </p:cNvPr>
          <p:cNvSpPr>
            <a:spLocks noGrp="1"/>
          </p:cNvSpPr>
          <p:nvPr>
            <p:ph type="title"/>
          </p:nvPr>
        </p:nvSpPr>
        <p:spPr>
          <a:xfrm>
            <a:off x="838200" y="0"/>
            <a:ext cx="10515600" cy="1325563"/>
          </a:xfrm>
        </p:spPr>
        <p:txBody>
          <a:bodyPr>
            <a:normAutofit/>
          </a:bodyPr>
          <a:lstStyle/>
          <a:p>
            <a:pPr algn="ctr"/>
            <a:r>
              <a:rPr lang="en-GB" dirty="0">
                <a:latin typeface="Trebuchet MS" panose="020B0603020202020204" pitchFamily="34" charset="0"/>
              </a:rPr>
              <a:t>The London &amp; Southwark Dioceses’ </a:t>
            </a:r>
            <a:br>
              <a:rPr lang="en-GB" dirty="0">
                <a:latin typeface="Trebuchet MS" panose="020B0603020202020204" pitchFamily="34" charset="0"/>
              </a:rPr>
            </a:br>
            <a:r>
              <a:rPr lang="en-GB" dirty="0">
                <a:latin typeface="Trebuchet MS" panose="020B0603020202020204" pitchFamily="34" charset="0"/>
              </a:rPr>
              <a:t>Pieta Competition/ Commission</a:t>
            </a:r>
          </a:p>
        </p:txBody>
      </p:sp>
      <p:sp>
        <p:nvSpPr>
          <p:cNvPr id="9" name="Text Placeholder 8">
            <a:extLst>
              <a:ext uri="{FF2B5EF4-FFF2-40B4-BE49-F238E27FC236}">
                <a16:creationId xmlns:a16="http://schemas.microsoft.com/office/drawing/2014/main" id="{DE763767-4D66-7853-A647-AE7EC12EF233}"/>
              </a:ext>
            </a:extLst>
          </p:cNvPr>
          <p:cNvSpPr>
            <a:spLocks noGrp="1"/>
          </p:cNvSpPr>
          <p:nvPr>
            <p:ph type="body" idx="1"/>
          </p:nvPr>
        </p:nvSpPr>
        <p:spPr>
          <a:xfrm>
            <a:off x="364523" y="1325563"/>
            <a:ext cx="5339491" cy="419487"/>
          </a:xfrm>
        </p:spPr>
        <p:txBody>
          <a:bodyPr>
            <a:normAutofit lnSpcReduction="10000"/>
          </a:bodyPr>
          <a:lstStyle/>
          <a:p>
            <a:pPr algn="ctr"/>
            <a:r>
              <a:rPr lang="en-GB" dirty="0">
                <a:latin typeface="Trebuchet MS" panose="020B0603020202020204" pitchFamily="34" charset="0"/>
              </a:rPr>
              <a:t>What will happen next?:</a:t>
            </a:r>
          </a:p>
        </p:txBody>
      </p:sp>
      <p:sp>
        <p:nvSpPr>
          <p:cNvPr id="10" name="Content Placeholder 9">
            <a:extLst>
              <a:ext uri="{FF2B5EF4-FFF2-40B4-BE49-F238E27FC236}">
                <a16:creationId xmlns:a16="http://schemas.microsoft.com/office/drawing/2014/main" id="{4FFB073A-B4B2-906A-C393-B608204E8AC9}"/>
              </a:ext>
            </a:extLst>
          </p:cNvPr>
          <p:cNvSpPr>
            <a:spLocks noGrp="1"/>
          </p:cNvSpPr>
          <p:nvPr>
            <p:ph sz="half" idx="2"/>
          </p:nvPr>
        </p:nvSpPr>
        <p:spPr>
          <a:xfrm>
            <a:off x="364524" y="1927383"/>
            <a:ext cx="5339492" cy="4646410"/>
          </a:xfrm>
        </p:spPr>
        <p:txBody>
          <a:bodyPr>
            <a:noAutofit/>
          </a:bodyPr>
          <a:lstStyle/>
          <a:p>
            <a:pPr algn="just"/>
            <a:r>
              <a:rPr lang="en-GB" sz="1800" dirty="0">
                <a:effectLst/>
                <a:latin typeface="Trebuchet MS" panose="020B0603020202020204" pitchFamily="34" charset="0"/>
                <a:ea typeface="Calibri" panose="020F0502020204030204" pitchFamily="34" charset="0"/>
                <a:cs typeface="Times New Roman" panose="02020603050405020304" pitchFamily="18" charset="0"/>
              </a:rPr>
              <a:t>The five runner up finalists from London diocese and the five runner up finalists from Southwark diocese will be published as a collection of ten postcards which will be available for purchase through Church House and other appropriate outlets.</a:t>
            </a:r>
          </a:p>
          <a:p>
            <a:pPr algn="just"/>
            <a:r>
              <a:rPr lang="en-GB" sz="1800" dirty="0">
                <a:latin typeface="Trebuchet MS" panose="020B0603020202020204" pitchFamily="34" charset="0"/>
                <a:ea typeface="Calibri" panose="020F0502020204030204" pitchFamily="34" charset="0"/>
                <a:cs typeface="Times New Roman" panose="02020603050405020304" pitchFamily="18" charset="0"/>
              </a:rPr>
              <a:t>The </a:t>
            </a:r>
            <a:r>
              <a:rPr lang="en-GB" sz="1800" dirty="0">
                <a:effectLst/>
                <a:latin typeface="Trebuchet MS" panose="020B0603020202020204" pitchFamily="34" charset="0"/>
                <a:ea typeface="Calibri" panose="020F0502020204030204" pitchFamily="34" charset="0"/>
                <a:cs typeface="Times New Roman" panose="02020603050405020304" pitchFamily="18" charset="0"/>
              </a:rPr>
              <a:t>winning entry for London diocese and the winning entry for Southwark diocese will each be published as individual bereavement cards that can be purchased through Church House and other appropriate outlets. </a:t>
            </a:r>
          </a:p>
          <a:p>
            <a:pPr algn="just"/>
            <a:r>
              <a:rPr lang="en-GB" sz="1800" dirty="0">
                <a:latin typeface="Trebuchet MS" panose="020B0603020202020204" pitchFamily="34" charset="0"/>
                <a:ea typeface="Calibri" panose="020F0502020204030204" pitchFamily="34" charset="0"/>
                <a:cs typeface="Times New Roman" panose="02020603050405020304" pitchFamily="18" charset="0"/>
              </a:rPr>
              <a:t>The two winning entries will be used by their respective dioceses to help focus prayer, signpost and connect resources and help brand the diocesan work done to promote community safety and interrupt serious youth violence.</a:t>
            </a:r>
            <a:endParaRPr lang="en-GB" sz="1800" dirty="0">
              <a:effectLst/>
              <a:latin typeface="Trebuchet MS" panose="020B0603020202020204" pitchFamily="34" charset="0"/>
              <a:ea typeface="Calibri" panose="020F0502020204030204" pitchFamily="34" charset="0"/>
              <a:cs typeface="Times New Roman" panose="02020603050405020304" pitchFamily="18" charset="0"/>
            </a:endParaRPr>
          </a:p>
        </p:txBody>
      </p:sp>
      <p:sp>
        <p:nvSpPr>
          <p:cNvPr id="12" name="Text Placeholder 11">
            <a:extLst>
              <a:ext uri="{FF2B5EF4-FFF2-40B4-BE49-F238E27FC236}">
                <a16:creationId xmlns:a16="http://schemas.microsoft.com/office/drawing/2014/main" id="{3DBE9609-E151-708C-009B-16F4C013DDFA}"/>
              </a:ext>
            </a:extLst>
          </p:cNvPr>
          <p:cNvSpPr>
            <a:spLocks noGrp="1"/>
          </p:cNvSpPr>
          <p:nvPr>
            <p:ph type="body" sz="quarter" idx="3"/>
          </p:nvPr>
        </p:nvSpPr>
        <p:spPr>
          <a:xfrm>
            <a:off x="6487987" y="1296552"/>
            <a:ext cx="5473572" cy="419486"/>
          </a:xfrm>
        </p:spPr>
        <p:txBody>
          <a:bodyPr>
            <a:normAutofit lnSpcReduction="10000"/>
          </a:bodyPr>
          <a:lstStyle/>
          <a:p>
            <a:pPr algn="ctr"/>
            <a:r>
              <a:rPr lang="en-GB" dirty="0">
                <a:latin typeface="Trebuchet MS" panose="020B0603020202020204" pitchFamily="34" charset="0"/>
              </a:rPr>
              <a:t>What will happen later in the year:</a:t>
            </a:r>
          </a:p>
        </p:txBody>
      </p:sp>
      <p:sp>
        <p:nvSpPr>
          <p:cNvPr id="13" name="Content Placeholder 12">
            <a:extLst>
              <a:ext uri="{FF2B5EF4-FFF2-40B4-BE49-F238E27FC236}">
                <a16:creationId xmlns:a16="http://schemas.microsoft.com/office/drawing/2014/main" id="{4729D4C9-8448-6120-D820-680986EBD1AA}"/>
              </a:ext>
            </a:extLst>
          </p:cNvPr>
          <p:cNvSpPr>
            <a:spLocks noGrp="1"/>
          </p:cNvSpPr>
          <p:nvPr>
            <p:ph sz="quarter" idx="4"/>
          </p:nvPr>
        </p:nvSpPr>
        <p:spPr>
          <a:xfrm>
            <a:off x="5832608" y="1745050"/>
            <a:ext cx="6128951" cy="5165124"/>
          </a:xfrm>
        </p:spPr>
        <p:txBody>
          <a:bodyPr>
            <a:noAutofit/>
          </a:bodyPr>
          <a:lstStyle/>
          <a:p>
            <a:pPr algn="just"/>
            <a:r>
              <a:rPr lang="en-GB" sz="1700" dirty="0">
                <a:latin typeface="Trebuchet MS" panose="020B0603020202020204" pitchFamily="34" charset="0"/>
              </a:rPr>
              <a:t>All twelve finalist images will be used to develop a high quality prayer resource that will be available for use in schools and churches. This resource will include A4 copies of the finalist pietas with liturgy and intercessions that can be used regularly and in times of need. This resource will be priced to recover design and reproduction costs.</a:t>
            </a:r>
          </a:p>
          <a:p>
            <a:pPr algn="just"/>
            <a:r>
              <a:rPr lang="en-GB" sz="1700" dirty="0">
                <a:latin typeface="Trebuchet MS" panose="020B0603020202020204" pitchFamily="34" charset="0"/>
              </a:rPr>
              <a:t>All twelve finalists will be invited to celebration event(s) to recognise their work and skills.</a:t>
            </a:r>
          </a:p>
          <a:p>
            <a:pPr algn="just"/>
            <a:r>
              <a:rPr lang="en-GB" sz="1700" dirty="0">
                <a:solidFill>
                  <a:srgbClr val="FF0000"/>
                </a:solidFill>
                <a:latin typeface="Trebuchet MS" panose="020B0603020202020204" pitchFamily="34" charset="0"/>
              </a:rPr>
              <a:t>By submitting entries to the long list all schools, students and parent/carer/adults agree to the free use, display and reproduction of the images within London &amp; Southwark dioceses for the purposes of promoting community safety and contextual safeguarding, and interrupting serious youth violence. </a:t>
            </a:r>
          </a:p>
          <a:p>
            <a:pPr algn="just"/>
            <a:r>
              <a:rPr lang="en-GB" sz="1700" dirty="0">
                <a:latin typeface="Trebuchet MS" panose="020B0603020202020204" pitchFamily="34" charset="0"/>
              </a:rPr>
              <a:t>Any proceeds raised will be strictly used to cover the  reproduction costs for resources or ring-fenced to support church based interventions that specifically promote community safety, contextual safeguarding and wellbeing for young people who are at risk.</a:t>
            </a:r>
          </a:p>
        </p:txBody>
      </p:sp>
    </p:spTree>
    <p:extLst>
      <p:ext uri="{BB962C8B-B14F-4D97-AF65-F5344CB8AC3E}">
        <p14:creationId xmlns:p14="http://schemas.microsoft.com/office/powerpoint/2010/main" val="3331327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pic>
        <p:nvPicPr>
          <p:cNvPr id="5" name="Content Placeholder 4" descr="A picture containing building, sculpture&#10;&#10;Description automatically generated">
            <a:hlinkClick r:id="rId3"/>
            <a:extLst>
              <a:ext uri="{FF2B5EF4-FFF2-40B4-BE49-F238E27FC236}">
                <a16:creationId xmlns:a16="http://schemas.microsoft.com/office/drawing/2014/main" id="{7797EA90-954A-856C-9B01-5C1D296AF75F}"/>
              </a:ext>
            </a:extLst>
          </p:cNvPr>
          <p:cNvPicPr>
            <a:picLocks noGrp="1" noChangeAspect="1"/>
          </p:cNvPicPr>
          <p:nvPr>
            <p:ph idx="1"/>
          </p:nvPr>
        </p:nvPicPr>
        <p:blipFill rotWithShape="1">
          <a:blip r:embed="rId4">
            <a:extLst>
              <a:ext uri="{28A0092B-C50C-407E-A947-70E740481C1C}">
                <a14:useLocalDpi xmlns:a14="http://schemas.microsoft.com/office/drawing/2010/main" val="0"/>
              </a:ext>
            </a:extLst>
          </a:blip>
          <a:srcRect b="29701"/>
          <a:stretch/>
        </p:blipFill>
        <p:spPr>
          <a:xfrm>
            <a:off x="20" y="1282"/>
            <a:ext cx="12191980" cy="6856718"/>
          </a:xfrm>
          <a:prstGeom prst="rect">
            <a:avLst/>
          </a:prstGeom>
        </p:spPr>
      </p:pic>
      <p:sp>
        <p:nvSpPr>
          <p:cNvPr id="2" name="TextBox 1">
            <a:extLst>
              <a:ext uri="{FF2B5EF4-FFF2-40B4-BE49-F238E27FC236}">
                <a16:creationId xmlns:a16="http://schemas.microsoft.com/office/drawing/2014/main" id="{29A3D7F5-9D77-61DC-D5A8-353412F08BF2}"/>
              </a:ext>
            </a:extLst>
          </p:cNvPr>
          <p:cNvSpPr txBox="1"/>
          <p:nvPr/>
        </p:nvSpPr>
        <p:spPr>
          <a:xfrm>
            <a:off x="412750" y="198894"/>
            <a:ext cx="4814824" cy="1938992"/>
          </a:xfrm>
          <a:prstGeom prst="rect">
            <a:avLst/>
          </a:prstGeom>
          <a:noFill/>
        </p:spPr>
        <p:txBody>
          <a:bodyPr wrap="square" rtlCol="0">
            <a:spAutoFit/>
          </a:bodyPr>
          <a:lstStyle/>
          <a:p>
            <a:pPr algn="just"/>
            <a:r>
              <a:rPr lang="en-GB" sz="2000" dirty="0">
                <a:solidFill>
                  <a:schemeClr val="bg1"/>
                </a:solidFill>
                <a:latin typeface="Trebuchet MS" panose="020B0603020202020204" pitchFamily="34" charset="0"/>
              </a:rPr>
              <a:t>The German word for ‘Pieta’ is ‘</a:t>
            </a:r>
            <a:r>
              <a:rPr lang="en-GB" sz="2000" b="0" i="0" dirty="0" err="1">
                <a:solidFill>
                  <a:schemeClr val="bg1"/>
                </a:solidFill>
                <a:effectLst/>
                <a:latin typeface="Trebuchet MS" panose="020B0603020202020204" pitchFamily="34" charset="0"/>
              </a:rPr>
              <a:t>Vesperbild</a:t>
            </a:r>
            <a:r>
              <a:rPr lang="en-GB" sz="2000" b="0" i="0" dirty="0">
                <a:solidFill>
                  <a:schemeClr val="bg1"/>
                </a:solidFill>
                <a:effectLst/>
                <a:latin typeface="Trebuchet MS" panose="020B0603020202020204" pitchFamily="34" charset="0"/>
              </a:rPr>
              <a:t>’. </a:t>
            </a:r>
            <a:r>
              <a:rPr lang="en-GB" sz="2000" dirty="0">
                <a:solidFill>
                  <a:schemeClr val="bg1"/>
                </a:solidFill>
                <a:latin typeface="Trebuchet MS" panose="020B0603020202020204" pitchFamily="34" charset="0"/>
              </a:rPr>
              <a:t>This particular </a:t>
            </a:r>
            <a:r>
              <a:rPr lang="en-GB" sz="2000" b="0" i="0" dirty="0" err="1">
                <a:solidFill>
                  <a:schemeClr val="bg1"/>
                </a:solidFill>
                <a:effectLst/>
                <a:latin typeface="Trebuchet MS" panose="020B0603020202020204" pitchFamily="34" charset="0"/>
              </a:rPr>
              <a:t>Vesperbild</a:t>
            </a:r>
            <a:r>
              <a:rPr lang="en-GB" sz="2000" b="0" i="0" dirty="0">
                <a:solidFill>
                  <a:schemeClr val="bg1"/>
                </a:solidFill>
                <a:effectLst/>
                <a:latin typeface="Trebuchet MS" panose="020B0603020202020204" pitchFamily="34" charset="0"/>
              </a:rPr>
              <a:t> </a:t>
            </a:r>
            <a:r>
              <a:rPr lang="en-GB" sz="2000" dirty="0">
                <a:solidFill>
                  <a:schemeClr val="bg1"/>
                </a:solidFill>
                <a:latin typeface="Trebuchet MS" panose="020B0603020202020204" pitchFamily="34" charset="0"/>
              </a:rPr>
              <a:t>is dated to c.1400 and so predates Michelangelo's Pieta. The artist is unknown. It is regarded as ‘Bohemian’ which means it is from Central Europe.</a:t>
            </a:r>
          </a:p>
        </p:txBody>
      </p:sp>
      <p:sp>
        <p:nvSpPr>
          <p:cNvPr id="8" name="TextBox 7">
            <a:extLst>
              <a:ext uri="{FF2B5EF4-FFF2-40B4-BE49-F238E27FC236}">
                <a16:creationId xmlns:a16="http://schemas.microsoft.com/office/drawing/2014/main" id="{8BFE2356-8199-34C7-317E-7658ABB31241}"/>
              </a:ext>
            </a:extLst>
          </p:cNvPr>
          <p:cNvSpPr txBox="1"/>
          <p:nvPr/>
        </p:nvSpPr>
        <p:spPr>
          <a:xfrm>
            <a:off x="8489950" y="1771471"/>
            <a:ext cx="3422650" cy="2308324"/>
          </a:xfrm>
          <a:prstGeom prst="rect">
            <a:avLst/>
          </a:prstGeom>
          <a:noFill/>
        </p:spPr>
        <p:txBody>
          <a:bodyPr wrap="square" rtlCol="0">
            <a:spAutoFit/>
          </a:bodyPr>
          <a:lstStyle/>
          <a:p>
            <a:r>
              <a:rPr lang="en-GB" sz="2400" dirty="0">
                <a:solidFill>
                  <a:schemeClr val="bg1"/>
                </a:solidFill>
                <a:latin typeface="Trebuchet MS" panose="020B0603020202020204" pitchFamily="34" charset="0"/>
              </a:rPr>
              <a:t>In pairs, compare and contrast this </a:t>
            </a:r>
            <a:r>
              <a:rPr lang="en-GB" sz="2400" dirty="0" err="1">
                <a:solidFill>
                  <a:schemeClr val="bg1"/>
                </a:solidFill>
                <a:latin typeface="Trebuchet MS" panose="020B0603020202020204" pitchFamily="34" charset="0"/>
              </a:rPr>
              <a:t>Vesperbild</a:t>
            </a:r>
            <a:r>
              <a:rPr lang="en-GB" sz="2400" dirty="0">
                <a:solidFill>
                  <a:schemeClr val="bg1"/>
                </a:solidFill>
                <a:latin typeface="Trebuchet MS" panose="020B0603020202020204" pitchFamily="34" charset="0"/>
              </a:rPr>
              <a:t> with the Michelangelo's Pieta.</a:t>
            </a:r>
          </a:p>
          <a:p>
            <a:r>
              <a:rPr lang="en-GB" sz="2400" dirty="0">
                <a:solidFill>
                  <a:schemeClr val="bg1"/>
                </a:solidFill>
                <a:latin typeface="Trebuchet MS" panose="020B0603020202020204" pitchFamily="34" charset="0"/>
              </a:rPr>
              <a:t>What do you notice? What is impact?</a:t>
            </a:r>
          </a:p>
        </p:txBody>
      </p:sp>
    </p:spTree>
    <p:extLst>
      <p:ext uri="{BB962C8B-B14F-4D97-AF65-F5344CB8AC3E}">
        <p14:creationId xmlns:p14="http://schemas.microsoft.com/office/powerpoint/2010/main" val="312228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Content Placeholder 8" descr="A picture containing building, sculpture&#10;&#10;Description automatically generated">
            <a:extLst>
              <a:ext uri="{FF2B5EF4-FFF2-40B4-BE49-F238E27FC236}">
                <a16:creationId xmlns:a16="http://schemas.microsoft.com/office/drawing/2014/main" id="{B2126A3B-BBC3-9272-3614-4C02603E2378}"/>
              </a:ext>
            </a:extLst>
          </p:cNvPr>
          <p:cNvPicPr>
            <a:picLocks noGrp="1" noChangeAspect="1"/>
          </p:cNvPicPr>
          <p:nvPr>
            <p:ph sz="quarter" idx="4294967295"/>
          </p:nvPr>
        </p:nvPicPr>
        <p:blipFill rotWithShape="1">
          <a:blip r:embed="rId3">
            <a:duotone>
              <a:prstClr val="black"/>
              <a:schemeClr val="tx2">
                <a:tint val="45000"/>
                <a:satMod val="400000"/>
              </a:schemeClr>
            </a:duotone>
            <a:alphaModFix amt="35000"/>
            <a:extLst>
              <a:ext uri="{28A0092B-C50C-407E-A947-70E740481C1C}">
                <a14:useLocalDpi xmlns:a14="http://schemas.microsoft.com/office/drawing/2010/main" val="0"/>
              </a:ext>
            </a:extLst>
          </a:blip>
          <a:srcRect t="10" b="29698"/>
          <a:stretch/>
        </p:blipFill>
        <p:spPr>
          <a:xfrm>
            <a:off x="20" y="1"/>
            <a:ext cx="12191980" cy="6857999"/>
          </a:xfrm>
          <a:prstGeom prst="rect">
            <a:avLst/>
          </a:prstGeom>
        </p:spPr>
      </p:pic>
      <p:sp>
        <p:nvSpPr>
          <p:cNvPr id="10" name="Title 9">
            <a:extLst>
              <a:ext uri="{FF2B5EF4-FFF2-40B4-BE49-F238E27FC236}">
                <a16:creationId xmlns:a16="http://schemas.microsoft.com/office/drawing/2014/main" id="{F41E5D4A-380A-6586-93D5-1A27FAD27679}"/>
              </a:ext>
            </a:extLst>
          </p:cNvPr>
          <p:cNvSpPr>
            <a:spLocks noGrp="1"/>
          </p:cNvSpPr>
          <p:nvPr>
            <p:ph type="title"/>
          </p:nvPr>
        </p:nvSpPr>
        <p:spPr>
          <a:xfrm>
            <a:off x="801098" y="1396289"/>
            <a:ext cx="5478085" cy="1325563"/>
          </a:xfrm>
        </p:spPr>
        <p:txBody>
          <a:bodyPr>
            <a:normAutofit/>
          </a:bodyPr>
          <a:lstStyle/>
          <a:p>
            <a:r>
              <a:rPr lang="en-GB" b="1" u="sng" dirty="0">
                <a:latin typeface="Trebuchet MS" panose="020B0603020202020204" pitchFamily="34" charset="0"/>
                <a:ea typeface="Calibri" panose="020F0502020204030204" pitchFamily="34" charset="0"/>
                <a:cs typeface="Times New Roman" panose="02020603050405020304" pitchFamily="18" charset="0"/>
              </a:rPr>
              <a:t>Pieta Resource Project Aims</a:t>
            </a:r>
            <a:endParaRPr lang="en-GB" dirty="0">
              <a:latin typeface="Trebuchet MS" panose="020B0603020202020204" pitchFamily="34" charset="0"/>
            </a:endParaRPr>
          </a:p>
        </p:txBody>
      </p:sp>
      <p:sp>
        <p:nvSpPr>
          <p:cNvPr id="6" name="Content Placeholder 5">
            <a:extLst>
              <a:ext uri="{FF2B5EF4-FFF2-40B4-BE49-F238E27FC236}">
                <a16:creationId xmlns:a16="http://schemas.microsoft.com/office/drawing/2014/main" id="{189BB831-130A-E0B5-D773-76FD6C05DE98}"/>
              </a:ext>
            </a:extLst>
          </p:cNvPr>
          <p:cNvSpPr>
            <a:spLocks noGrp="1"/>
          </p:cNvSpPr>
          <p:nvPr>
            <p:ph idx="1"/>
          </p:nvPr>
        </p:nvSpPr>
        <p:spPr>
          <a:xfrm>
            <a:off x="805542" y="2871982"/>
            <a:ext cx="5658757" cy="3181684"/>
          </a:xfrm>
        </p:spPr>
        <p:txBody>
          <a:bodyPr anchor="t">
            <a:normAutofit/>
          </a:bodyPr>
          <a:lstStyle/>
          <a:p>
            <a:pPr marL="342900" lvl="0" indent="-342900">
              <a:buFont typeface="Symbol" panose="05050102010706020507" pitchFamily="18" charset="2"/>
              <a:buChar char=""/>
            </a:pPr>
            <a:r>
              <a:rPr lang="en-GB" sz="1800" dirty="0">
                <a:latin typeface="Trebuchet MS" panose="020B0603020202020204" pitchFamily="34" charset="0"/>
                <a:ea typeface="Calibri" panose="020F0502020204030204" pitchFamily="34" charset="0"/>
                <a:cs typeface="Times New Roman" panose="02020603050405020304" pitchFamily="18" charset="0"/>
              </a:rPr>
              <a:t>To develop a new prayer resource for schools and churches in London &amp; Southwark Dioceses.</a:t>
            </a:r>
          </a:p>
          <a:p>
            <a:pPr marL="342900" lvl="0" indent="-342900">
              <a:buFont typeface="Symbol" panose="05050102010706020507" pitchFamily="18" charset="2"/>
              <a:buChar char=""/>
            </a:pPr>
            <a:r>
              <a:rPr lang="en-GB" sz="1800" dirty="0">
                <a:latin typeface="Trebuchet MS" panose="020B0603020202020204" pitchFamily="34" charset="0"/>
                <a:ea typeface="Calibri" panose="020F0502020204030204" pitchFamily="34" charset="0"/>
                <a:cs typeface="Times New Roman" panose="02020603050405020304" pitchFamily="18" charset="0"/>
              </a:rPr>
              <a:t>To learn from, create and showcase contemporary religious art.</a:t>
            </a:r>
          </a:p>
          <a:p>
            <a:pPr marL="342900" lvl="0" indent="-342900">
              <a:buFont typeface="Symbol" panose="05050102010706020507" pitchFamily="18" charset="2"/>
              <a:buChar char=""/>
            </a:pPr>
            <a:r>
              <a:rPr lang="en-GB" sz="1800" dirty="0">
                <a:latin typeface="Trebuchet MS" panose="020B0603020202020204" pitchFamily="34" charset="0"/>
                <a:ea typeface="Calibri" panose="020F0502020204030204" pitchFamily="34" charset="0"/>
                <a:cs typeface="Times New Roman" panose="02020603050405020304" pitchFamily="18" charset="0"/>
              </a:rPr>
              <a:t>To prompt regular prayer.</a:t>
            </a:r>
          </a:p>
          <a:p>
            <a:pPr marL="342900" lvl="0" indent="-342900">
              <a:spcAft>
                <a:spcPts val="800"/>
              </a:spcAft>
              <a:buFont typeface="Symbol" panose="05050102010706020507" pitchFamily="18" charset="2"/>
              <a:buChar char=""/>
            </a:pPr>
            <a:r>
              <a:rPr lang="en-GB" sz="1800" dirty="0">
                <a:latin typeface="Trebuchet MS" panose="020B0603020202020204" pitchFamily="34" charset="0"/>
                <a:ea typeface="Calibri" panose="020F0502020204030204" pitchFamily="34" charset="0"/>
                <a:cs typeface="Times New Roman" panose="02020603050405020304" pitchFamily="18" charset="0"/>
              </a:rPr>
              <a:t>To publish a range of postcards, bereavement notecards and larger canvas prints for display.</a:t>
            </a:r>
          </a:p>
          <a:p>
            <a:endParaRPr lang="en-GB" sz="1800" dirty="0"/>
          </a:p>
        </p:txBody>
      </p:sp>
      <p:sp>
        <p:nvSpPr>
          <p:cNvPr id="39" name="Freeform 49">
            <a:extLst>
              <a:ext uri="{FF2B5EF4-FFF2-40B4-BE49-F238E27FC236}">
                <a16:creationId xmlns:a16="http://schemas.microsoft.com/office/drawing/2014/main" id="{EF9B8DF2-C3F5-49A2-94D2-F7B65A0F1F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713914" y="581159"/>
            <a:ext cx="5478085" cy="6276841"/>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alpha val="80000"/>
            </a:srgbClr>
          </a:solidFill>
          <a:ln w="317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2" name="Picture 11" descr="A picture containing sculpture, building&#10;&#10;Description automatically generated">
            <a:extLst>
              <a:ext uri="{FF2B5EF4-FFF2-40B4-BE49-F238E27FC236}">
                <a16:creationId xmlns:a16="http://schemas.microsoft.com/office/drawing/2014/main" id="{D705FD3E-E855-4C1D-5476-B65B4ECBD2A7}"/>
              </a:ext>
            </a:extLst>
          </p:cNvPr>
          <p:cNvPicPr>
            <a:picLocks noChangeAspect="1"/>
          </p:cNvPicPr>
          <p:nvPr/>
        </p:nvPicPr>
        <p:blipFill rotWithShape="1">
          <a:blip r:embed="rId4">
            <a:extLst>
              <a:ext uri="{28A0092B-C50C-407E-A947-70E740481C1C}">
                <a14:useLocalDpi xmlns:a14="http://schemas.microsoft.com/office/drawing/2010/main" val="0"/>
              </a:ext>
            </a:extLst>
          </a:blip>
          <a:srcRect t="7941" r="-2" b="-2"/>
          <a:stretch/>
        </p:blipFill>
        <p:spPr>
          <a:xfrm>
            <a:off x="6893344" y="760562"/>
            <a:ext cx="5298683" cy="6097438"/>
          </a:xfrm>
          <a:custGeom>
            <a:avLst/>
            <a:gdLst/>
            <a:ahLst/>
            <a:cxnLst/>
            <a:rect l="l" t="t" r="r" b="b"/>
            <a:pathLst>
              <a:path w="5298683" h="6097438">
                <a:moveTo>
                  <a:pt x="3120528" y="0"/>
                </a:moveTo>
                <a:cubicBezTo>
                  <a:pt x="3874524" y="0"/>
                  <a:pt x="4566062" y="267415"/>
                  <a:pt x="5105473" y="712577"/>
                </a:cubicBezTo>
                <a:lnTo>
                  <a:pt x="5298683" y="888178"/>
                </a:lnTo>
                <a:lnTo>
                  <a:pt x="5298683" y="5352876"/>
                </a:lnTo>
                <a:lnTo>
                  <a:pt x="5105473" y="5528477"/>
                </a:lnTo>
                <a:cubicBezTo>
                  <a:pt x="4874296" y="5719261"/>
                  <a:pt x="4615179" y="5877397"/>
                  <a:pt x="4335177" y="5995828"/>
                </a:cubicBezTo>
                <a:lnTo>
                  <a:pt x="4057556" y="6097438"/>
                </a:lnTo>
                <a:lnTo>
                  <a:pt x="2183499" y="6097438"/>
                </a:lnTo>
                <a:lnTo>
                  <a:pt x="1905878" y="5995828"/>
                </a:lnTo>
                <a:cubicBezTo>
                  <a:pt x="785873" y="5522106"/>
                  <a:pt x="0" y="4413092"/>
                  <a:pt x="0" y="3120527"/>
                </a:cubicBezTo>
                <a:cubicBezTo>
                  <a:pt x="0" y="1397108"/>
                  <a:pt x="1397108" y="0"/>
                  <a:pt x="3120528" y="0"/>
                </a:cubicBezTo>
                <a:close/>
              </a:path>
            </a:pathLst>
          </a:custGeom>
        </p:spPr>
      </p:pic>
    </p:spTree>
    <p:extLst>
      <p:ext uri="{BB962C8B-B14F-4D97-AF65-F5344CB8AC3E}">
        <p14:creationId xmlns:p14="http://schemas.microsoft.com/office/powerpoint/2010/main" val="1996119893"/>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000"/>
            <a:lum/>
          </a:blip>
          <a:srcRect/>
          <a:stretch>
            <a:fillRect t="-21000" b="-21000"/>
          </a:stretch>
        </a:blipFill>
        <a:effectLst/>
      </p:bgPr>
    </p:bg>
    <p:spTree>
      <p:nvGrpSpPr>
        <p:cNvPr id="1" name=""/>
        <p:cNvGrpSpPr/>
        <p:nvPr/>
      </p:nvGrpSpPr>
      <p:grpSpPr>
        <a:xfrm>
          <a:off x="0" y="0"/>
          <a:ext cx="0" cy="0"/>
          <a:chOff x="0" y="0"/>
          <a:chExt cx="0" cy="0"/>
        </a:xfrm>
      </p:grpSpPr>
      <p:pic>
        <p:nvPicPr>
          <p:cNvPr id="7" name="Picture 6" descr="A picture containing text, weapon&#10;&#10;Description automatically generated">
            <a:extLst>
              <a:ext uri="{FF2B5EF4-FFF2-40B4-BE49-F238E27FC236}">
                <a16:creationId xmlns:a16="http://schemas.microsoft.com/office/drawing/2014/main" id="{F770D7D5-0C41-83CC-A162-D8F07DCB44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37074" y="1299268"/>
            <a:ext cx="894316" cy="710192"/>
          </a:xfrm>
          <a:prstGeom prst="rect">
            <a:avLst/>
          </a:prstGeom>
        </p:spPr>
      </p:pic>
      <p:sp>
        <p:nvSpPr>
          <p:cNvPr id="2" name="Title 1">
            <a:extLst>
              <a:ext uri="{FF2B5EF4-FFF2-40B4-BE49-F238E27FC236}">
                <a16:creationId xmlns:a16="http://schemas.microsoft.com/office/drawing/2014/main" id="{C2BC755B-CDE9-B813-F69F-EC2A5C635F76}"/>
              </a:ext>
            </a:extLst>
          </p:cNvPr>
          <p:cNvSpPr>
            <a:spLocks noGrp="1"/>
          </p:cNvSpPr>
          <p:nvPr>
            <p:ph type="title"/>
          </p:nvPr>
        </p:nvSpPr>
        <p:spPr>
          <a:xfrm>
            <a:off x="4406747" y="274639"/>
            <a:ext cx="5804053" cy="916209"/>
          </a:xfrm>
        </p:spPr>
        <p:txBody>
          <a:bodyPr>
            <a:normAutofit fontScale="90000"/>
          </a:bodyPr>
          <a:lstStyle/>
          <a:p>
            <a:pPr algn="r"/>
            <a:r>
              <a:rPr lang="en-GB" dirty="0">
                <a:latin typeface="Trebuchet MS" panose="020B0603020202020204" pitchFamily="34" charset="0"/>
                <a:ea typeface="Calibri" panose="020F0502020204030204" pitchFamily="34" charset="0"/>
                <a:cs typeface="Times New Roman" panose="02020603050405020304" pitchFamily="18" charset="0"/>
              </a:rPr>
              <a:t>Why are we doing this?</a:t>
            </a:r>
            <a:endParaRPr lang="en-GB" dirty="0">
              <a:latin typeface="Trebuchet MS" panose="020B0603020202020204" pitchFamily="34" charset="0"/>
            </a:endParaRPr>
          </a:p>
        </p:txBody>
      </p:sp>
      <p:sp>
        <p:nvSpPr>
          <p:cNvPr id="3" name="Content Placeholder 2">
            <a:extLst>
              <a:ext uri="{FF2B5EF4-FFF2-40B4-BE49-F238E27FC236}">
                <a16:creationId xmlns:a16="http://schemas.microsoft.com/office/drawing/2014/main" id="{5E4F8571-93D7-B7D2-DF23-E45C2A552B79}"/>
              </a:ext>
            </a:extLst>
          </p:cNvPr>
          <p:cNvSpPr>
            <a:spLocks noGrp="1"/>
          </p:cNvSpPr>
          <p:nvPr>
            <p:ph idx="1"/>
          </p:nvPr>
        </p:nvSpPr>
        <p:spPr>
          <a:xfrm>
            <a:off x="654908" y="984511"/>
            <a:ext cx="3751840" cy="5579506"/>
          </a:xfrm>
        </p:spPr>
        <p:txBody>
          <a:bodyPr>
            <a:normAutofit/>
          </a:bodyPr>
          <a:lstStyle/>
          <a:p>
            <a:pPr marL="0" indent="0">
              <a:lnSpc>
                <a:spcPct val="107000"/>
              </a:lnSpc>
              <a:spcAft>
                <a:spcPts val="600"/>
              </a:spcAft>
              <a:buNone/>
            </a:pPr>
            <a:r>
              <a:rPr lang="en-GB" sz="2000" dirty="0">
                <a:latin typeface="Century Gothic" panose="020B0502020202020204" pitchFamily="34" charset="0"/>
                <a:ea typeface="Calibri" panose="020F0502020204030204" pitchFamily="34" charset="0"/>
                <a:cs typeface="Times New Roman" panose="02020603050405020304" pitchFamily="18" charset="0"/>
              </a:rPr>
              <a:t>REASONS…</a:t>
            </a:r>
          </a:p>
          <a:p>
            <a:pPr>
              <a:lnSpc>
                <a:spcPct val="107000"/>
              </a:lnSpc>
              <a:spcAft>
                <a:spcPts val="600"/>
              </a:spcAft>
            </a:pPr>
            <a:r>
              <a:rPr lang="en-GB" sz="2000" dirty="0">
                <a:solidFill>
                  <a:srgbClr val="DAA600"/>
                </a:solidFill>
                <a:latin typeface="Century Gothic" panose="020B0502020202020204" pitchFamily="34" charset="0"/>
                <a:ea typeface="Calibri" panose="020F0502020204030204" pitchFamily="34" charset="0"/>
                <a:cs typeface="Times New Roman" panose="02020603050405020304" pitchFamily="18" charset="0"/>
              </a:rPr>
              <a:t>Creative/Technical:</a:t>
            </a:r>
          </a:p>
          <a:p>
            <a:pPr>
              <a:lnSpc>
                <a:spcPct val="107000"/>
              </a:lnSpc>
              <a:spcAft>
                <a:spcPts val="600"/>
              </a:spcAft>
            </a:pPr>
            <a:endParaRPr lang="en-GB" sz="2000" dirty="0">
              <a:solidFill>
                <a:srgbClr val="DAA600"/>
              </a:solidFill>
              <a:latin typeface="Century Gothic" panose="020B0502020202020204" pitchFamily="34" charset="0"/>
              <a:ea typeface="Calibri" panose="020F0502020204030204" pitchFamily="34" charset="0"/>
              <a:cs typeface="Times New Roman" panose="02020603050405020304" pitchFamily="18" charset="0"/>
            </a:endParaRPr>
          </a:p>
          <a:p>
            <a:pPr>
              <a:lnSpc>
                <a:spcPct val="107000"/>
              </a:lnSpc>
              <a:spcAft>
                <a:spcPts val="600"/>
              </a:spcAft>
            </a:pPr>
            <a:r>
              <a:rPr lang="en-GB" sz="2000" dirty="0">
                <a:solidFill>
                  <a:srgbClr val="DAA600"/>
                </a:solidFill>
                <a:latin typeface="Century Gothic" panose="020B0502020202020204" pitchFamily="34" charset="0"/>
                <a:ea typeface="Calibri" panose="020F0502020204030204" pitchFamily="34" charset="0"/>
                <a:cs typeface="Times New Roman" panose="02020603050405020304" pitchFamily="18" charset="0"/>
              </a:rPr>
              <a:t>Pastoral: </a:t>
            </a:r>
          </a:p>
          <a:p>
            <a:pPr>
              <a:lnSpc>
                <a:spcPct val="107000"/>
              </a:lnSpc>
              <a:spcAft>
                <a:spcPts val="600"/>
              </a:spcAft>
            </a:pPr>
            <a:endParaRPr lang="en-GB" sz="2000" dirty="0">
              <a:solidFill>
                <a:srgbClr val="DAA600"/>
              </a:solidFill>
              <a:latin typeface="Century Gothic" panose="020B0502020202020204" pitchFamily="34" charset="0"/>
              <a:ea typeface="Calibri" panose="020F0502020204030204" pitchFamily="34" charset="0"/>
              <a:cs typeface="Times New Roman" panose="02020603050405020304" pitchFamily="18" charset="0"/>
            </a:endParaRPr>
          </a:p>
          <a:p>
            <a:pPr>
              <a:lnSpc>
                <a:spcPct val="107000"/>
              </a:lnSpc>
              <a:spcAft>
                <a:spcPts val="600"/>
              </a:spcAft>
            </a:pPr>
            <a:endParaRPr lang="en-GB" sz="1100" dirty="0">
              <a:solidFill>
                <a:srgbClr val="DAA600"/>
              </a:solidFill>
              <a:latin typeface="Century Gothic" panose="020B0502020202020204" pitchFamily="34" charset="0"/>
              <a:ea typeface="Calibri" panose="020F0502020204030204" pitchFamily="34" charset="0"/>
              <a:cs typeface="Times New Roman" panose="02020603050405020304" pitchFamily="18" charset="0"/>
            </a:endParaRPr>
          </a:p>
          <a:p>
            <a:pPr>
              <a:lnSpc>
                <a:spcPct val="107000"/>
              </a:lnSpc>
              <a:spcAft>
                <a:spcPts val="600"/>
              </a:spcAft>
            </a:pPr>
            <a:r>
              <a:rPr lang="en-GB" sz="2000" dirty="0">
                <a:solidFill>
                  <a:srgbClr val="DAA600"/>
                </a:solidFill>
                <a:latin typeface="Century Gothic" panose="020B0502020202020204" pitchFamily="34" charset="0"/>
                <a:ea typeface="Calibri" panose="020F0502020204030204" pitchFamily="34" charset="0"/>
                <a:cs typeface="Times New Roman" panose="02020603050405020304" pitchFamily="18" charset="0"/>
              </a:rPr>
              <a:t>Spiritual Disciplines  &amp; Development :</a:t>
            </a:r>
          </a:p>
          <a:p>
            <a:pPr>
              <a:lnSpc>
                <a:spcPct val="107000"/>
              </a:lnSpc>
              <a:spcAft>
                <a:spcPts val="600"/>
              </a:spcAft>
            </a:pPr>
            <a:endParaRPr lang="en-GB" sz="2000" dirty="0">
              <a:solidFill>
                <a:srgbClr val="DAA600"/>
              </a:solidFill>
              <a:latin typeface="Century Gothic" panose="020B0502020202020204" pitchFamily="34" charset="0"/>
              <a:ea typeface="Calibri" panose="020F0502020204030204" pitchFamily="34" charset="0"/>
              <a:cs typeface="Times New Roman" panose="02020603050405020304" pitchFamily="18" charset="0"/>
            </a:endParaRPr>
          </a:p>
          <a:p>
            <a:pPr>
              <a:lnSpc>
                <a:spcPct val="107000"/>
              </a:lnSpc>
              <a:spcAft>
                <a:spcPts val="600"/>
              </a:spcAft>
            </a:pPr>
            <a:r>
              <a:rPr lang="en-GB" sz="2000" dirty="0">
                <a:solidFill>
                  <a:srgbClr val="DAA600"/>
                </a:solidFill>
                <a:latin typeface="Century Gothic" panose="020B0502020202020204" pitchFamily="34" charset="0"/>
                <a:ea typeface="Calibri" panose="020F0502020204030204" pitchFamily="34" charset="0"/>
                <a:cs typeface="Times New Roman" panose="02020603050405020304" pitchFamily="18" charset="0"/>
              </a:rPr>
              <a:t>Existential: </a:t>
            </a:r>
            <a:endParaRPr lang="en-GB" sz="1350" dirty="0">
              <a:solidFill>
                <a:srgbClr val="DAA600"/>
              </a:solidFill>
              <a:latin typeface="Century Gothic" panose="020B0502020202020204" pitchFamily="34" charset="0"/>
              <a:ea typeface="Calibri" panose="020F0502020204030204" pitchFamily="34" charset="0"/>
              <a:cs typeface="Times New Roman" panose="02020603050405020304" pitchFamily="18" charset="0"/>
            </a:endParaRPr>
          </a:p>
          <a:p>
            <a:endParaRPr lang="en-GB" dirty="0"/>
          </a:p>
        </p:txBody>
      </p:sp>
      <p:sp>
        <p:nvSpPr>
          <p:cNvPr id="4" name="Content Placeholder 2">
            <a:extLst>
              <a:ext uri="{FF2B5EF4-FFF2-40B4-BE49-F238E27FC236}">
                <a16:creationId xmlns:a16="http://schemas.microsoft.com/office/drawing/2014/main" id="{1935827B-6E8C-696E-7F77-73C5C21A26B0}"/>
              </a:ext>
            </a:extLst>
          </p:cNvPr>
          <p:cNvSpPr txBox="1">
            <a:spLocks/>
          </p:cNvSpPr>
          <p:nvPr/>
        </p:nvSpPr>
        <p:spPr bwMode="auto">
          <a:xfrm>
            <a:off x="5370444" y="1278492"/>
            <a:ext cx="6593874" cy="557950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16531" indent="-316531" algn="l" rtl="0" eaLnBrk="0" fontAlgn="base" hangingPunct="0">
              <a:spcBef>
                <a:spcPct val="20000"/>
              </a:spcBef>
              <a:spcAft>
                <a:spcPct val="0"/>
              </a:spcAft>
              <a:buClr>
                <a:srgbClr val="E98300"/>
              </a:buClr>
              <a:buChar char="•"/>
              <a:defRPr sz="1846" b="1">
                <a:solidFill>
                  <a:srgbClr val="37424A"/>
                </a:solidFill>
                <a:latin typeface="+mn-lt"/>
                <a:ea typeface="ＭＳ Ｐゴシック" charset="0"/>
                <a:cs typeface="ＭＳ Ｐゴシック" charset="0"/>
              </a:defRPr>
            </a:lvl1pPr>
            <a:lvl2pPr marL="685817" indent="-263776" algn="l" rtl="0" eaLnBrk="0" fontAlgn="base" hangingPunct="0">
              <a:spcBef>
                <a:spcPct val="20000"/>
              </a:spcBef>
              <a:spcAft>
                <a:spcPct val="0"/>
              </a:spcAft>
              <a:buClr>
                <a:srgbClr val="E98300"/>
              </a:buClr>
              <a:buChar char="–"/>
              <a:defRPr>
                <a:solidFill>
                  <a:srgbClr val="37424A"/>
                </a:solidFill>
                <a:latin typeface="Arial" pitchFamily="34" charset="0"/>
                <a:ea typeface="ＭＳ Ｐゴシック" charset="0"/>
              </a:defRPr>
            </a:lvl2pPr>
            <a:lvl3pPr marL="1055103" indent="-211021" algn="l" rtl="0" eaLnBrk="0" fontAlgn="base" hangingPunct="0">
              <a:spcBef>
                <a:spcPct val="20000"/>
              </a:spcBef>
              <a:spcAft>
                <a:spcPct val="0"/>
              </a:spcAft>
              <a:buClr>
                <a:srgbClr val="E98300"/>
              </a:buClr>
              <a:buChar char="•"/>
              <a:defRPr>
                <a:solidFill>
                  <a:srgbClr val="37424A"/>
                </a:solidFill>
                <a:latin typeface="Arial" pitchFamily="34" charset="0"/>
                <a:ea typeface="ＭＳ Ｐゴシック" charset="0"/>
              </a:defRPr>
            </a:lvl3pPr>
            <a:lvl4pPr marL="1477145" indent="-211021" algn="l" rtl="0" eaLnBrk="0" fontAlgn="base" hangingPunct="0">
              <a:spcBef>
                <a:spcPct val="20000"/>
              </a:spcBef>
              <a:spcAft>
                <a:spcPct val="0"/>
              </a:spcAft>
              <a:buClr>
                <a:srgbClr val="E98300"/>
              </a:buClr>
              <a:buChar char="–"/>
              <a:defRPr>
                <a:solidFill>
                  <a:srgbClr val="37424A"/>
                </a:solidFill>
                <a:latin typeface="Arial" pitchFamily="34" charset="0"/>
                <a:ea typeface="ＭＳ Ｐゴシック" charset="0"/>
              </a:defRPr>
            </a:lvl4pPr>
            <a:lvl5pPr marL="1899186" indent="-211021" algn="l" rtl="0" eaLnBrk="0" fontAlgn="base" hangingPunct="0">
              <a:spcBef>
                <a:spcPct val="20000"/>
              </a:spcBef>
              <a:spcAft>
                <a:spcPct val="0"/>
              </a:spcAft>
              <a:buClr>
                <a:srgbClr val="E98300"/>
              </a:buClr>
              <a:buChar char="»"/>
              <a:defRPr>
                <a:solidFill>
                  <a:srgbClr val="37424A"/>
                </a:solidFill>
                <a:latin typeface="Arial" pitchFamily="34" charset="0"/>
                <a:ea typeface="ＭＳ Ｐゴシック" charset="0"/>
              </a:defRPr>
            </a:lvl5pPr>
            <a:lvl6pPr marL="2321227" indent="-211021" algn="l" rtl="0" eaLnBrk="0" fontAlgn="base" hangingPunct="0">
              <a:spcBef>
                <a:spcPct val="20000"/>
              </a:spcBef>
              <a:spcAft>
                <a:spcPct val="0"/>
              </a:spcAft>
              <a:buChar char="»"/>
              <a:defRPr sz="1846">
                <a:solidFill>
                  <a:schemeClr val="tx1"/>
                </a:solidFill>
                <a:latin typeface="+mj-lt"/>
              </a:defRPr>
            </a:lvl6pPr>
            <a:lvl7pPr marL="2743269" indent="-211021" algn="l" rtl="0" eaLnBrk="0" fontAlgn="base" hangingPunct="0">
              <a:spcBef>
                <a:spcPct val="20000"/>
              </a:spcBef>
              <a:spcAft>
                <a:spcPct val="0"/>
              </a:spcAft>
              <a:buChar char="»"/>
              <a:defRPr sz="1846">
                <a:solidFill>
                  <a:schemeClr val="tx1"/>
                </a:solidFill>
                <a:latin typeface="+mj-lt"/>
              </a:defRPr>
            </a:lvl7pPr>
            <a:lvl8pPr marL="3165310" indent="-211021" algn="l" rtl="0" eaLnBrk="0" fontAlgn="base" hangingPunct="0">
              <a:spcBef>
                <a:spcPct val="20000"/>
              </a:spcBef>
              <a:spcAft>
                <a:spcPct val="0"/>
              </a:spcAft>
              <a:buChar char="»"/>
              <a:defRPr sz="1846">
                <a:solidFill>
                  <a:schemeClr val="tx1"/>
                </a:solidFill>
                <a:latin typeface="+mj-lt"/>
              </a:defRPr>
            </a:lvl8pPr>
            <a:lvl9pPr marL="3587351" indent="-211021" algn="l" rtl="0" eaLnBrk="0" fontAlgn="base" hangingPunct="0">
              <a:spcBef>
                <a:spcPct val="20000"/>
              </a:spcBef>
              <a:spcAft>
                <a:spcPct val="0"/>
              </a:spcAft>
              <a:buChar char="»"/>
              <a:defRPr sz="1846">
                <a:solidFill>
                  <a:schemeClr val="tx1"/>
                </a:solidFill>
                <a:latin typeface="+mj-lt"/>
              </a:defRPr>
            </a:lvl9pPr>
          </a:lstStyle>
          <a:p>
            <a:pPr marL="0" indent="0">
              <a:lnSpc>
                <a:spcPct val="107000"/>
              </a:lnSpc>
              <a:spcAft>
                <a:spcPts val="600"/>
              </a:spcAft>
              <a:buNone/>
            </a:pPr>
            <a:r>
              <a:rPr lang="en-GB" sz="1600" kern="0" dirty="0">
                <a:latin typeface="Century Gothic" panose="020B0502020202020204" pitchFamily="34" charset="0"/>
                <a:ea typeface="Calibri" panose="020F0502020204030204" pitchFamily="34" charset="0"/>
                <a:cs typeface="Times New Roman" panose="02020603050405020304" pitchFamily="18" charset="0"/>
              </a:rPr>
              <a:t>Create an high quality prayer resource, that can be used in CE schools &amp; churches so that communities are regularly praying about contextual safeguarding, community safety and SYV.</a:t>
            </a:r>
          </a:p>
          <a:p>
            <a:pPr>
              <a:lnSpc>
                <a:spcPct val="107000"/>
              </a:lnSpc>
              <a:spcAft>
                <a:spcPts val="600"/>
              </a:spcAft>
            </a:pPr>
            <a:endParaRPr lang="en-GB" sz="1600" kern="0" dirty="0">
              <a:latin typeface="Century Gothic" panose="020B0502020202020204" pitchFamily="34" charset="0"/>
              <a:ea typeface="Calibri" panose="020F0502020204030204" pitchFamily="34" charset="0"/>
              <a:cs typeface="Times New Roman" panose="02020603050405020304" pitchFamily="18" charset="0"/>
            </a:endParaRPr>
          </a:p>
          <a:p>
            <a:pPr marL="0" indent="0">
              <a:lnSpc>
                <a:spcPct val="107000"/>
              </a:lnSpc>
              <a:spcAft>
                <a:spcPts val="600"/>
              </a:spcAft>
              <a:buNone/>
            </a:pPr>
            <a:r>
              <a:rPr lang="en-GB" sz="1600" kern="0" dirty="0">
                <a:latin typeface="Century Gothic" panose="020B0502020202020204" pitchFamily="34" charset="0"/>
                <a:ea typeface="Calibri" panose="020F0502020204030204" pitchFamily="34" charset="0"/>
                <a:cs typeface="Times New Roman" panose="02020603050405020304" pitchFamily="18" charset="0"/>
              </a:rPr>
              <a:t>Create safe spaces  and prayer opportunities for students and young people to pray about their concerns, anxieties, experiences, grief and trauma, whether at school or in church.</a:t>
            </a:r>
          </a:p>
          <a:p>
            <a:pPr marL="0" indent="0">
              <a:lnSpc>
                <a:spcPct val="107000"/>
              </a:lnSpc>
              <a:spcAft>
                <a:spcPts val="600"/>
              </a:spcAft>
              <a:buNone/>
            </a:pPr>
            <a:endParaRPr lang="en-GB" sz="1600" kern="0" dirty="0">
              <a:latin typeface="Century Gothic" panose="020B0502020202020204" pitchFamily="34" charset="0"/>
              <a:ea typeface="Calibri" panose="020F0502020204030204" pitchFamily="34" charset="0"/>
              <a:cs typeface="Times New Roman" panose="02020603050405020304" pitchFamily="18" charset="0"/>
            </a:endParaRPr>
          </a:p>
          <a:p>
            <a:pPr marL="0" indent="0">
              <a:lnSpc>
                <a:spcPct val="107000"/>
              </a:lnSpc>
              <a:spcAft>
                <a:spcPts val="600"/>
              </a:spcAft>
              <a:buNone/>
            </a:pPr>
            <a:r>
              <a:rPr lang="en-GB" sz="1600" kern="0" dirty="0">
                <a:latin typeface="Century Gothic" panose="020B0502020202020204" pitchFamily="34" charset="0"/>
                <a:ea typeface="Calibri" panose="020F0502020204030204" pitchFamily="34" charset="0"/>
                <a:cs typeface="Times New Roman" panose="02020603050405020304" pitchFamily="18" charset="0"/>
              </a:rPr>
              <a:t>Develop confident prayer writing skills as well as using Christian imagery and imagination to help students and young people draw near to God through personal and collective prayer.</a:t>
            </a:r>
          </a:p>
          <a:p>
            <a:pPr marL="0" indent="0">
              <a:lnSpc>
                <a:spcPct val="107000"/>
              </a:lnSpc>
              <a:spcAft>
                <a:spcPts val="600"/>
              </a:spcAft>
              <a:buNone/>
            </a:pPr>
            <a:endParaRPr lang="en-GB" sz="1600" kern="0" dirty="0">
              <a:latin typeface="Century Gothic" panose="020B0502020202020204" pitchFamily="34" charset="0"/>
              <a:ea typeface="Calibri" panose="020F0502020204030204" pitchFamily="34" charset="0"/>
              <a:cs typeface="Times New Roman" panose="02020603050405020304" pitchFamily="18" charset="0"/>
            </a:endParaRPr>
          </a:p>
          <a:p>
            <a:pPr marL="0" indent="0">
              <a:lnSpc>
                <a:spcPct val="107000"/>
              </a:lnSpc>
              <a:spcAft>
                <a:spcPts val="600"/>
              </a:spcAft>
              <a:buNone/>
            </a:pPr>
            <a:r>
              <a:rPr lang="en-GB" sz="1600" kern="0" dirty="0">
                <a:latin typeface="Century Gothic" panose="020B0502020202020204" pitchFamily="34" charset="0"/>
                <a:ea typeface="Calibri" panose="020F0502020204030204" pitchFamily="34" charset="0"/>
                <a:cs typeface="Times New Roman" panose="02020603050405020304" pitchFamily="18" charset="0"/>
              </a:rPr>
              <a:t>Ensure students and young people in schools and churches feel well-supported in relation to their experiences of ‘peer on peer’ aggression and abuse; contextual safeguarding and community violence. Their concerns are seen, heard and regularly prayed about.</a:t>
            </a:r>
          </a:p>
          <a:p>
            <a:pPr>
              <a:lnSpc>
                <a:spcPct val="107000"/>
              </a:lnSpc>
              <a:spcAft>
                <a:spcPts val="600"/>
              </a:spcAft>
            </a:pPr>
            <a:endParaRPr lang="en-GB" sz="1350" kern="0" dirty="0">
              <a:latin typeface="Calibri" panose="020F0502020204030204" pitchFamily="34" charset="0"/>
              <a:ea typeface="Calibri" panose="020F0502020204030204" pitchFamily="34" charset="0"/>
              <a:cs typeface="Times New Roman" panose="02020603050405020304" pitchFamily="18" charset="0"/>
            </a:endParaRPr>
          </a:p>
          <a:p>
            <a:endParaRPr lang="en-GB" kern="0" dirty="0"/>
          </a:p>
        </p:txBody>
      </p:sp>
      <p:pic>
        <p:nvPicPr>
          <p:cNvPr id="9" name="Picture 8" descr="Icon&#10;&#10;Description automatically generated">
            <a:extLst>
              <a:ext uri="{FF2B5EF4-FFF2-40B4-BE49-F238E27FC236}">
                <a16:creationId xmlns:a16="http://schemas.microsoft.com/office/drawing/2014/main" id="{6CB3C7BD-FC9C-BD63-72C3-9F7D5A6E3C2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52740" y="2554616"/>
            <a:ext cx="878650" cy="694585"/>
          </a:xfrm>
          <a:prstGeom prst="rect">
            <a:avLst/>
          </a:prstGeom>
        </p:spPr>
      </p:pic>
      <p:pic>
        <p:nvPicPr>
          <p:cNvPr id="17" name="Picture 16" descr="A picture containing icon&#10;&#10;Description automatically generated">
            <a:extLst>
              <a:ext uri="{FF2B5EF4-FFF2-40B4-BE49-F238E27FC236}">
                <a16:creationId xmlns:a16="http://schemas.microsoft.com/office/drawing/2014/main" id="{AF76BBC3-1D4A-4FAA-89C1-8CBE15380C97}"/>
              </a:ext>
            </a:extLst>
          </p:cNvPr>
          <p:cNvPicPr>
            <a:picLocks noChangeAspect="1"/>
          </p:cNvPicPr>
          <p:nvPr/>
        </p:nvPicPr>
        <p:blipFill rotWithShape="1">
          <a:blip r:embed="rId6">
            <a:extLst>
              <a:ext uri="{28A0092B-C50C-407E-A947-70E740481C1C}">
                <a14:useLocalDpi xmlns:a14="http://schemas.microsoft.com/office/drawing/2010/main" val="0"/>
              </a:ext>
            </a:extLst>
          </a:blip>
          <a:srcRect t="9996" b="12871"/>
          <a:stretch/>
        </p:blipFill>
        <p:spPr>
          <a:xfrm>
            <a:off x="3652740" y="5283753"/>
            <a:ext cx="894315" cy="744108"/>
          </a:xfrm>
          <a:prstGeom prst="rect">
            <a:avLst/>
          </a:prstGeom>
        </p:spPr>
      </p:pic>
      <p:pic>
        <p:nvPicPr>
          <p:cNvPr id="6" name="Picture 5" descr="A picture containing silhouette&#10;&#10;Description automatically generated">
            <a:extLst>
              <a:ext uri="{FF2B5EF4-FFF2-40B4-BE49-F238E27FC236}">
                <a16:creationId xmlns:a16="http://schemas.microsoft.com/office/drawing/2014/main" id="{3B609EF3-5128-9172-962A-C155E1B6D2F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3644907" y="3969508"/>
            <a:ext cx="894315" cy="694585"/>
          </a:xfrm>
          <a:prstGeom prst="rect">
            <a:avLst/>
          </a:prstGeom>
        </p:spPr>
      </p:pic>
    </p:spTree>
    <p:extLst>
      <p:ext uri="{BB962C8B-B14F-4D97-AF65-F5344CB8AC3E}">
        <p14:creationId xmlns:p14="http://schemas.microsoft.com/office/powerpoint/2010/main" val="38881862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000"/>
            <a:lum/>
          </a:blip>
          <a:srcRect/>
          <a:stretch>
            <a:fillRect t="-21000" b="-2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51F029-7FCD-2BAD-535F-EFBA231B0F64}"/>
              </a:ext>
            </a:extLst>
          </p:cNvPr>
          <p:cNvSpPr>
            <a:spLocks noGrp="1"/>
          </p:cNvSpPr>
          <p:nvPr>
            <p:ph type="title"/>
          </p:nvPr>
        </p:nvSpPr>
        <p:spPr>
          <a:xfrm>
            <a:off x="6365991" y="98854"/>
            <a:ext cx="5331069" cy="915713"/>
          </a:xfrm>
        </p:spPr>
        <p:txBody>
          <a:bodyPr/>
          <a:lstStyle/>
          <a:p>
            <a:r>
              <a:rPr lang="en-GB" dirty="0">
                <a:latin typeface="Trebuchet MS" panose="020B0603020202020204" pitchFamily="34" charset="0"/>
              </a:rPr>
              <a:t>Learning Objectives</a:t>
            </a:r>
          </a:p>
        </p:txBody>
      </p:sp>
      <p:sp>
        <p:nvSpPr>
          <p:cNvPr id="4" name="Text Placeholder 3">
            <a:extLst>
              <a:ext uri="{FF2B5EF4-FFF2-40B4-BE49-F238E27FC236}">
                <a16:creationId xmlns:a16="http://schemas.microsoft.com/office/drawing/2014/main" id="{219AF82D-4C86-22DC-BC30-108275B70223}"/>
              </a:ext>
            </a:extLst>
          </p:cNvPr>
          <p:cNvSpPr>
            <a:spLocks noGrp="1"/>
          </p:cNvSpPr>
          <p:nvPr>
            <p:ph type="body" idx="1"/>
          </p:nvPr>
        </p:nvSpPr>
        <p:spPr>
          <a:xfrm>
            <a:off x="651862" y="749553"/>
            <a:ext cx="4040066" cy="530028"/>
          </a:xfrm>
        </p:spPr>
        <p:txBody>
          <a:bodyPr>
            <a:normAutofit/>
          </a:bodyPr>
          <a:lstStyle/>
          <a:p>
            <a:r>
              <a:rPr lang="en-GB" dirty="0">
                <a:solidFill>
                  <a:srgbClr val="FFC000"/>
                </a:solidFill>
                <a:latin typeface="Century Gothic" panose="020B0502020202020204" pitchFamily="34" charset="0"/>
              </a:rPr>
              <a:t>Over the next few weeks</a:t>
            </a:r>
          </a:p>
        </p:txBody>
      </p:sp>
      <p:sp>
        <p:nvSpPr>
          <p:cNvPr id="5" name="Content Placeholder 4">
            <a:extLst>
              <a:ext uri="{FF2B5EF4-FFF2-40B4-BE49-F238E27FC236}">
                <a16:creationId xmlns:a16="http://schemas.microsoft.com/office/drawing/2014/main" id="{18A03EEE-5134-622A-B167-82D9F6413C31}"/>
              </a:ext>
            </a:extLst>
          </p:cNvPr>
          <p:cNvSpPr>
            <a:spLocks noGrp="1"/>
          </p:cNvSpPr>
          <p:nvPr>
            <p:ph sz="half" idx="2"/>
          </p:nvPr>
        </p:nvSpPr>
        <p:spPr>
          <a:xfrm>
            <a:off x="172995" y="1445741"/>
            <a:ext cx="5453449" cy="5412259"/>
          </a:xfrm>
        </p:spPr>
        <p:txBody>
          <a:bodyPr>
            <a:noAutofit/>
          </a:bodyPr>
          <a:lstStyle/>
          <a:p>
            <a:pPr marL="342900" indent="-342900">
              <a:lnSpc>
                <a:spcPct val="107000"/>
              </a:lnSpc>
              <a:spcAft>
                <a:spcPts val="800"/>
              </a:spcAft>
              <a:buFont typeface="Arial" panose="020B0604020202020204" pitchFamily="34" charset="0"/>
              <a:buChar char="●"/>
            </a:pPr>
            <a:r>
              <a:rPr lang="en-GB" sz="1800" dirty="0">
                <a:latin typeface="Trebuchet MS" panose="020B0603020202020204" pitchFamily="34" charset="0"/>
                <a:ea typeface="Calibri" panose="020F0502020204030204" pitchFamily="34" charset="0"/>
              </a:rPr>
              <a:t>Learn about aspects of Christian art history and spiritual imagination of the Pieta</a:t>
            </a:r>
          </a:p>
          <a:p>
            <a:pPr marL="342900" indent="-342900">
              <a:lnSpc>
                <a:spcPct val="107000"/>
              </a:lnSpc>
              <a:spcAft>
                <a:spcPts val="800"/>
              </a:spcAft>
              <a:buFont typeface="Arial" panose="020B0604020202020204" pitchFamily="34" charset="0"/>
              <a:buChar char="●"/>
            </a:pPr>
            <a:r>
              <a:rPr lang="en-GB" sz="1800" dirty="0">
                <a:latin typeface="Trebuchet MS" panose="020B0603020202020204" pitchFamily="34" charset="0"/>
                <a:ea typeface="Calibri" panose="020F0502020204030204" pitchFamily="34" charset="0"/>
              </a:rPr>
              <a:t>Engage with a selection of Pieta re-interpretations in a range of medias.</a:t>
            </a:r>
          </a:p>
          <a:p>
            <a:pPr marL="342900" indent="-342900">
              <a:lnSpc>
                <a:spcPct val="107000"/>
              </a:lnSpc>
              <a:spcAft>
                <a:spcPts val="800"/>
              </a:spcAft>
              <a:buFont typeface="Arial" panose="020B0604020202020204" pitchFamily="34" charset="0"/>
              <a:buChar char="●"/>
            </a:pPr>
            <a:r>
              <a:rPr lang="en-GB" sz="1800" dirty="0">
                <a:latin typeface="Trebuchet MS" panose="020B0603020202020204" pitchFamily="34" charset="0"/>
                <a:ea typeface="Calibri" panose="020F0502020204030204" pitchFamily="34" charset="0"/>
              </a:rPr>
              <a:t>Reflect on how to connect the viewer with the tragedy of a young man’s death and a mother’s grief.</a:t>
            </a:r>
          </a:p>
          <a:p>
            <a:pPr marL="342900" indent="-342900">
              <a:lnSpc>
                <a:spcPct val="107000"/>
              </a:lnSpc>
              <a:spcAft>
                <a:spcPts val="800"/>
              </a:spcAft>
              <a:buFont typeface="Arial" panose="020B0604020202020204" pitchFamily="34" charset="0"/>
              <a:buChar char="●"/>
            </a:pPr>
            <a:r>
              <a:rPr lang="en-GB" sz="1800" dirty="0">
                <a:latin typeface="Trebuchet MS" panose="020B0603020202020204" pitchFamily="34" charset="0"/>
                <a:ea typeface="Calibri" panose="020F0502020204030204" pitchFamily="34" charset="0"/>
              </a:rPr>
              <a:t>Plan, organise resource and execute a pieta that can be reproduced as a high quality postcard, bereavement card or print.</a:t>
            </a:r>
          </a:p>
          <a:p>
            <a:pPr marL="342900" indent="-342900">
              <a:lnSpc>
                <a:spcPct val="107000"/>
              </a:lnSpc>
              <a:spcAft>
                <a:spcPts val="800"/>
              </a:spcAft>
              <a:buFont typeface="Arial" panose="020B0604020202020204" pitchFamily="34" charset="0"/>
              <a:buChar char="●"/>
            </a:pPr>
            <a:r>
              <a:rPr lang="en-GB" sz="1800" dirty="0">
                <a:latin typeface="Trebuchet MS" panose="020B0603020202020204" pitchFamily="34" charset="0"/>
                <a:ea typeface="Calibri" panose="020F0502020204030204" pitchFamily="34" charset="0"/>
              </a:rPr>
              <a:t>Know about the spiritual purpose and prayerfulness of iconography, and consider ways to draw upon this tradition/ apply these practices when working upon a commission.</a:t>
            </a:r>
          </a:p>
        </p:txBody>
      </p:sp>
      <p:sp>
        <p:nvSpPr>
          <p:cNvPr id="6" name="Text Placeholder 5">
            <a:extLst>
              <a:ext uri="{FF2B5EF4-FFF2-40B4-BE49-F238E27FC236}">
                <a16:creationId xmlns:a16="http://schemas.microsoft.com/office/drawing/2014/main" id="{F8DBD6AE-CF66-D038-6B0E-E3C10B344A21}"/>
              </a:ext>
            </a:extLst>
          </p:cNvPr>
          <p:cNvSpPr>
            <a:spLocks noGrp="1"/>
          </p:cNvSpPr>
          <p:nvPr>
            <p:ph type="body" sz="quarter" idx="3"/>
          </p:nvPr>
        </p:nvSpPr>
        <p:spPr>
          <a:xfrm>
            <a:off x="6169271" y="959700"/>
            <a:ext cx="2925303" cy="639762"/>
          </a:xfrm>
        </p:spPr>
        <p:txBody>
          <a:bodyPr>
            <a:normAutofit/>
          </a:bodyPr>
          <a:lstStyle/>
          <a:p>
            <a:r>
              <a:rPr lang="en-GB" dirty="0">
                <a:solidFill>
                  <a:srgbClr val="FFC000"/>
                </a:solidFill>
                <a:latin typeface="Century Gothic" panose="020B0502020202020204" pitchFamily="34" charset="0"/>
              </a:rPr>
              <a:t>Today’s session:</a:t>
            </a:r>
          </a:p>
        </p:txBody>
      </p:sp>
      <p:sp>
        <p:nvSpPr>
          <p:cNvPr id="7" name="Content Placeholder 6">
            <a:extLst>
              <a:ext uri="{FF2B5EF4-FFF2-40B4-BE49-F238E27FC236}">
                <a16:creationId xmlns:a16="http://schemas.microsoft.com/office/drawing/2014/main" id="{BC3F8388-0FA3-DEB8-6922-4D796470A533}"/>
              </a:ext>
            </a:extLst>
          </p:cNvPr>
          <p:cNvSpPr>
            <a:spLocks noGrp="1"/>
          </p:cNvSpPr>
          <p:nvPr>
            <p:ph sz="quarter" idx="4"/>
          </p:nvPr>
        </p:nvSpPr>
        <p:spPr>
          <a:xfrm>
            <a:off x="6169271" y="1637415"/>
            <a:ext cx="4328609" cy="4488749"/>
          </a:xfrm>
        </p:spPr>
        <p:txBody>
          <a:bodyPr>
            <a:normAutofit fontScale="92500"/>
          </a:bodyPr>
          <a:lstStyle/>
          <a:p>
            <a:pPr marL="0" indent="0">
              <a:lnSpc>
                <a:spcPct val="107000"/>
              </a:lnSpc>
              <a:spcBef>
                <a:spcPts val="0"/>
              </a:spcBef>
              <a:buNone/>
            </a:pPr>
            <a:r>
              <a:rPr lang="en-GB" sz="2400" b="1" u="sng" dirty="0">
                <a:effectLst/>
                <a:latin typeface="Trebuchet MS" panose="020B0603020202020204" pitchFamily="34" charset="0"/>
                <a:ea typeface="Calibri" panose="020F0502020204030204" pitchFamily="34" charset="0"/>
                <a:cs typeface="Times New Roman" panose="02020603050405020304" pitchFamily="18" charset="0"/>
              </a:rPr>
              <a:t>Pieta </a:t>
            </a:r>
            <a:r>
              <a:rPr lang="en-GB" sz="2400" b="1" u="sng">
                <a:effectLst/>
                <a:latin typeface="Trebuchet MS" panose="020B0603020202020204" pitchFamily="34" charset="0"/>
                <a:ea typeface="Calibri" panose="020F0502020204030204" pitchFamily="34" charset="0"/>
                <a:cs typeface="Times New Roman" panose="02020603050405020304" pitchFamily="18" charset="0"/>
              </a:rPr>
              <a:t>Lesson Phase </a:t>
            </a:r>
            <a:r>
              <a:rPr lang="en-GB" sz="2400" b="1" u="sng">
                <a:latin typeface="Trebuchet MS" panose="020B0603020202020204" pitchFamily="34" charset="0"/>
                <a:ea typeface="Calibri" panose="020F0502020204030204" pitchFamily="34" charset="0"/>
                <a:cs typeface="Times New Roman" panose="02020603050405020304" pitchFamily="18" charset="0"/>
              </a:rPr>
              <a:t>2</a:t>
            </a:r>
            <a:endParaRPr lang="en-GB" sz="2400" b="1" u="sng" dirty="0">
              <a:effectLst/>
              <a:latin typeface="Trebuchet MS" panose="020B0603020202020204" pitchFamily="34" charset="0"/>
              <a:ea typeface="Calibri" panose="020F0502020204030204" pitchFamily="34" charset="0"/>
              <a:cs typeface="Times New Roman" panose="02020603050405020304" pitchFamily="18" charset="0"/>
            </a:endParaRPr>
          </a:p>
          <a:p>
            <a:pPr marL="0" indent="0">
              <a:lnSpc>
                <a:spcPct val="107000"/>
              </a:lnSpc>
              <a:spcBef>
                <a:spcPts val="0"/>
              </a:spcBef>
              <a:buNone/>
            </a:pPr>
            <a:endParaRPr lang="en-GB" sz="2400" dirty="0">
              <a:effectLst/>
              <a:latin typeface="Trebuchet MS" panose="020B0603020202020204" pitchFamily="34" charset="0"/>
              <a:ea typeface="Calibri" panose="020F0502020204030204" pitchFamily="34" charset="0"/>
              <a:cs typeface="Times New Roman" panose="02020603050405020304" pitchFamily="18" charset="0"/>
            </a:endParaRPr>
          </a:p>
          <a:p>
            <a:pPr marL="342900" indent="-342900">
              <a:lnSpc>
                <a:spcPct val="107000"/>
              </a:lnSpc>
              <a:spcBef>
                <a:spcPts val="0"/>
              </a:spcBef>
              <a:buFont typeface="Symbol" panose="05050102010706020507" pitchFamily="18" charset="2"/>
              <a:buChar char=""/>
            </a:pPr>
            <a:r>
              <a:rPr lang="en-GB" sz="1800" dirty="0">
                <a:latin typeface="Trebuchet MS" panose="020B0603020202020204" pitchFamily="34" charset="0"/>
                <a:ea typeface="Calibri" panose="020F0502020204030204" pitchFamily="34" charset="0"/>
                <a:cs typeface="Times New Roman" panose="02020603050405020304" pitchFamily="18" charset="0"/>
              </a:rPr>
              <a:t>To engage with a wider range of modern and contemporary examples of the pieta and reflect on their social relevance, critique and impact</a:t>
            </a:r>
          </a:p>
          <a:p>
            <a:pPr marL="342900" lvl="0" indent="-342900">
              <a:lnSpc>
                <a:spcPct val="107000"/>
              </a:lnSpc>
              <a:spcBef>
                <a:spcPts val="0"/>
              </a:spcBef>
              <a:buFont typeface="Symbol" panose="05050102010706020507" pitchFamily="18" charset="2"/>
              <a:buChar char=""/>
            </a:pPr>
            <a:endParaRPr lang="en-GB" sz="1800" dirty="0">
              <a:effectLst/>
              <a:latin typeface="Trebuchet MS" panose="020B0603020202020204" pitchFamily="34" charset="0"/>
              <a:ea typeface="Calibri" panose="020F0502020204030204" pitchFamily="34" charset="0"/>
              <a:cs typeface="Times New Roman" panose="02020603050405020304" pitchFamily="18" charset="0"/>
            </a:endParaRPr>
          </a:p>
          <a:p>
            <a:pPr marL="342900" lvl="0" indent="-342900">
              <a:lnSpc>
                <a:spcPct val="107000"/>
              </a:lnSpc>
              <a:spcBef>
                <a:spcPts val="0"/>
              </a:spcBef>
              <a:buFont typeface="Symbol" panose="05050102010706020507" pitchFamily="18" charset="2"/>
              <a:buChar char=""/>
            </a:pPr>
            <a:r>
              <a:rPr lang="en-GB" sz="1800" dirty="0">
                <a:effectLst/>
                <a:latin typeface="Trebuchet MS" panose="020B0603020202020204" pitchFamily="34" charset="0"/>
                <a:ea typeface="Calibri" panose="020F0502020204030204" pitchFamily="34" charset="0"/>
                <a:cs typeface="Times New Roman" panose="02020603050405020304" pitchFamily="18" charset="0"/>
              </a:rPr>
              <a:t>To develop </a:t>
            </a:r>
            <a:r>
              <a:rPr lang="en-GB" sz="1800" dirty="0">
                <a:latin typeface="Trebuchet MS" panose="020B0603020202020204" pitchFamily="34" charset="0"/>
                <a:ea typeface="Calibri" panose="020F0502020204030204" pitchFamily="34" charset="0"/>
                <a:cs typeface="Times New Roman" panose="02020603050405020304" pitchFamily="18" charset="0"/>
              </a:rPr>
              <a:t>a success criteria for an effective, ethical and inclusive pieta.</a:t>
            </a:r>
            <a:endParaRPr lang="en-GB" sz="1800" dirty="0">
              <a:effectLst/>
              <a:latin typeface="Trebuchet MS" panose="020B0603020202020204" pitchFamily="34" charset="0"/>
              <a:ea typeface="Calibri" panose="020F0502020204030204" pitchFamily="34" charset="0"/>
              <a:cs typeface="Times New Roman" panose="02020603050405020304" pitchFamily="18" charset="0"/>
            </a:endParaRPr>
          </a:p>
          <a:p>
            <a:pPr marL="0" lvl="0" indent="0">
              <a:lnSpc>
                <a:spcPct val="107000"/>
              </a:lnSpc>
              <a:spcBef>
                <a:spcPts val="0"/>
              </a:spcBef>
              <a:buNone/>
            </a:pPr>
            <a:endParaRPr lang="en-GB" sz="1800" dirty="0">
              <a:effectLst/>
              <a:latin typeface="Trebuchet MS" panose="020B0603020202020204" pitchFamily="34" charset="0"/>
              <a:ea typeface="Calibri" panose="020F0502020204030204" pitchFamily="34" charset="0"/>
              <a:cs typeface="Times New Roman" panose="02020603050405020304" pitchFamily="18" charset="0"/>
            </a:endParaRPr>
          </a:p>
          <a:p>
            <a:pPr marL="342900" lvl="0" indent="-342900">
              <a:lnSpc>
                <a:spcPct val="107000"/>
              </a:lnSpc>
              <a:spcBef>
                <a:spcPts val="0"/>
              </a:spcBef>
              <a:buFont typeface="Symbol" panose="05050102010706020507" pitchFamily="18" charset="2"/>
              <a:buChar char=""/>
            </a:pPr>
            <a:r>
              <a:rPr lang="en-GB" sz="1800" dirty="0">
                <a:effectLst/>
                <a:latin typeface="Trebuchet MS" panose="020B0603020202020204" pitchFamily="34" charset="0"/>
                <a:ea typeface="Calibri" panose="020F0502020204030204" pitchFamily="34" charset="0"/>
                <a:cs typeface="Times New Roman" panose="02020603050405020304" pitchFamily="18" charset="0"/>
              </a:rPr>
              <a:t>To be able to consider how the Pieta  might be used to reflect the diverse range of young people affected by contextual risk and community violence</a:t>
            </a:r>
          </a:p>
        </p:txBody>
      </p:sp>
    </p:spTree>
    <p:extLst>
      <p:ext uri="{BB962C8B-B14F-4D97-AF65-F5344CB8AC3E}">
        <p14:creationId xmlns:p14="http://schemas.microsoft.com/office/powerpoint/2010/main" val="8764213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FB5B0058-AF13-4859-B429-4EDDE2A26F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a:extLst>
              <a:ext uri="{FF2B5EF4-FFF2-40B4-BE49-F238E27FC236}">
                <a16:creationId xmlns:a16="http://schemas.microsoft.com/office/drawing/2014/main" id="{86C73C4E-0A24-8B9E-78A1-55AF98CBADBE}"/>
              </a:ext>
            </a:extLst>
          </p:cNvPr>
          <p:cNvSpPr>
            <a:spLocks noGrp="1"/>
          </p:cNvSpPr>
          <p:nvPr>
            <p:ph type="title"/>
          </p:nvPr>
        </p:nvSpPr>
        <p:spPr>
          <a:xfrm>
            <a:off x="5734554" y="3670609"/>
            <a:ext cx="3062287" cy="2809875"/>
          </a:xfrm>
        </p:spPr>
        <p:txBody>
          <a:bodyPr vert="horz" lIns="91440" tIns="45720" rIns="91440" bIns="45720" rtlCol="0" anchor="b">
            <a:normAutofit/>
          </a:bodyPr>
          <a:lstStyle/>
          <a:p>
            <a:r>
              <a:rPr lang="en-US" sz="1700" b="0" i="1" dirty="0">
                <a:solidFill>
                  <a:schemeClr val="bg1"/>
                </a:solidFill>
                <a:effectLst/>
                <a:latin typeface="Trebuchet MS" panose="020B0603020202020204" pitchFamily="34" charset="0"/>
              </a:rPr>
              <a:t>Filipino theatre artists perform a "La Pieta" scene during a short musical about the killings under the Philippine government's anti-drug campaign, in Pandacan city, metro Manila, Philippines </a:t>
            </a:r>
            <a:br>
              <a:rPr lang="en-US" sz="1700" b="0" i="1" dirty="0">
                <a:solidFill>
                  <a:schemeClr val="bg1"/>
                </a:solidFill>
                <a:effectLst/>
                <a:latin typeface="Trebuchet MS" panose="020B0603020202020204" pitchFamily="34" charset="0"/>
              </a:rPr>
            </a:br>
            <a:br>
              <a:rPr lang="en-US" sz="1700" b="0" i="1" dirty="0">
                <a:solidFill>
                  <a:schemeClr val="bg1"/>
                </a:solidFill>
                <a:effectLst/>
                <a:latin typeface="Trebuchet MS" panose="020B0603020202020204" pitchFamily="34" charset="0"/>
              </a:rPr>
            </a:br>
            <a:r>
              <a:rPr lang="en-US" sz="1700" b="0" i="1" dirty="0">
                <a:solidFill>
                  <a:schemeClr val="bg1"/>
                </a:solidFill>
                <a:effectLst/>
                <a:latin typeface="Trebuchet MS" panose="020B0603020202020204" pitchFamily="34" charset="0"/>
              </a:rPr>
              <a:t>April 2, 2017. REUTERS/Romeo </a:t>
            </a:r>
            <a:r>
              <a:rPr lang="en-US" sz="1700" b="0" i="1" dirty="0" err="1">
                <a:solidFill>
                  <a:schemeClr val="bg1"/>
                </a:solidFill>
                <a:effectLst/>
                <a:latin typeface="Trebuchet MS" panose="020B0603020202020204" pitchFamily="34" charset="0"/>
              </a:rPr>
              <a:t>Ranoco</a:t>
            </a:r>
            <a:endParaRPr lang="en-US" sz="1700" dirty="0">
              <a:solidFill>
                <a:schemeClr val="bg1"/>
              </a:solidFill>
              <a:latin typeface="Trebuchet MS" panose="020B0603020202020204" pitchFamily="34" charset="0"/>
            </a:endParaRPr>
          </a:p>
        </p:txBody>
      </p:sp>
      <p:pic>
        <p:nvPicPr>
          <p:cNvPr id="4" name="Picture 3" descr="A picture containing text&#10;&#10;Description automatically generated">
            <a:extLst>
              <a:ext uri="{FF2B5EF4-FFF2-40B4-BE49-F238E27FC236}">
                <a16:creationId xmlns:a16="http://schemas.microsoft.com/office/drawing/2014/main" id="{52CD05EE-9CB3-4444-2CC4-E781692C7D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1562" y="279050"/>
            <a:ext cx="4768272" cy="2809875"/>
          </a:xfrm>
          <a:prstGeom prst="rect">
            <a:avLst/>
          </a:prstGeom>
        </p:spPr>
      </p:pic>
      <p:cxnSp>
        <p:nvCxnSpPr>
          <p:cNvPr id="19" name="Straight Connector 18">
            <a:extLst>
              <a:ext uri="{FF2B5EF4-FFF2-40B4-BE49-F238E27FC236}">
                <a16:creationId xmlns:a16="http://schemas.microsoft.com/office/drawing/2014/main" id="{07A9243D-8FC3-4B36-874B-55906B03F48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3209925"/>
            <a:ext cx="9763125"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Content Placeholder 4" descr="A picture containing person, outdoor&#10;&#10;Description automatically generated">
            <a:extLst>
              <a:ext uri="{FF2B5EF4-FFF2-40B4-BE49-F238E27FC236}">
                <a16:creationId xmlns:a16="http://schemas.microsoft.com/office/drawing/2014/main" id="{8DDF458B-550A-6C41-A376-82CBCA839D02}"/>
              </a:ext>
            </a:extLst>
          </p:cNvPr>
          <p:cNvPicPr>
            <a:picLocks noGrp="1" noChangeAspect="1"/>
          </p:cNvPicPr>
          <p:nvPr>
            <p:ph idx="1"/>
          </p:nvPr>
        </p:nvPicPr>
        <p:blipFill rotWithShape="1">
          <a:blip r:embed="rId4">
            <a:extLst>
              <a:ext uri="{28A0092B-C50C-407E-A947-70E740481C1C}">
                <a14:useLocalDpi xmlns:a14="http://schemas.microsoft.com/office/drawing/2010/main" val="0"/>
              </a:ext>
            </a:extLst>
          </a:blip>
          <a:srcRect b="9899"/>
          <a:stretch/>
        </p:blipFill>
        <p:spPr>
          <a:xfrm>
            <a:off x="126206" y="3494783"/>
            <a:ext cx="4838758" cy="3248024"/>
          </a:xfrm>
          <a:prstGeom prst="rect">
            <a:avLst/>
          </a:prstGeom>
        </p:spPr>
      </p:pic>
      <p:sp>
        <p:nvSpPr>
          <p:cNvPr id="21" name="Rectangle 20">
            <a:extLst>
              <a:ext uri="{FF2B5EF4-FFF2-40B4-BE49-F238E27FC236}">
                <a16:creationId xmlns:a16="http://schemas.microsoft.com/office/drawing/2014/main" id="{81BD432D-FAB3-4B5D-BF27-4DA7C75B32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81F43672-1CBC-052A-4C88-B9EE24ED6912}"/>
              </a:ext>
            </a:extLst>
          </p:cNvPr>
          <p:cNvSpPr txBox="1"/>
          <p:nvPr/>
        </p:nvSpPr>
        <p:spPr>
          <a:xfrm>
            <a:off x="255351" y="463158"/>
            <a:ext cx="4149415" cy="923330"/>
          </a:xfrm>
          <a:prstGeom prst="rect">
            <a:avLst/>
          </a:prstGeom>
          <a:noFill/>
        </p:spPr>
        <p:txBody>
          <a:bodyPr wrap="square" rtlCol="0">
            <a:spAutoFit/>
          </a:bodyPr>
          <a:lstStyle/>
          <a:p>
            <a:r>
              <a:rPr lang="en-GB" b="1" i="1" dirty="0">
                <a:solidFill>
                  <a:schemeClr val="bg1"/>
                </a:solidFill>
                <a:effectLst/>
                <a:latin typeface="Trebuchet MS" panose="020B0603020202020204" pitchFamily="34" charset="0"/>
              </a:rPr>
              <a:t>Pieta</a:t>
            </a:r>
            <a:r>
              <a:rPr lang="en-GB" b="0" i="0" dirty="0">
                <a:solidFill>
                  <a:schemeClr val="bg1"/>
                </a:solidFill>
                <a:effectLst/>
                <a:latin typeface="Trebuchet MS" panose="020B0603020202020204" pitchFamily="34" charset="0"/>
              </a:rPr>
              <a:t> is a Philippine television daytime drama series that aired from </a:t>
            </a:r>
          </a:p>
          <a:p>
            <a:r>
              <a:rPr lang="en-GB" b="0" i="0" dirty="0">
                <a:solidFill>
                  <a:schemeClr val="bg1"/>
                </a:solidFill>
                <a:effectLst/>
                <a:latin typeface="Trebuchet MS" panose="020B0603020202020204" pitchFamily="34" charset="0"/>
              </a:rPr>
              <a:t>October 27, 2008 to May 1, 2009, </a:t>
            </a:r>
            <a:endParaRPr lang="en-GB" dirty="0">
              <a:solidFill>
                <a:schemeClr val="bg1"/>
              </a:solidFill>
              <a:latin typeface="Trebuchet MS" panose="020B0603020202020204" pitchFamily="34" charset="0"/>
            </a:endParaRPr>
          </a:p>
        </p:txBody>
      </p:sp>
      <p:sp>
        <p:nvSpPr>
          <p:cNvPr id="7" name="TextBox 6">
            <a:extLst>
              <a:ext uri="{FF2B5EF4-FFF2-40B4-BE49-F238E27FC236}">
                <a16:creationId xmlns:a16="http://schemas.microsoft.com/office/drawing/2014/main" id="{FBBC031C-B7AB-3C07-9382-623B58477E55}"/>
              </a:ext>
            </a:extLst>
          </p:cNvPr>
          <p:cNvSpPr txBox="1"/>
          <p:nvPr/>
        </p:nvSpPr>
        <p:spPr>
          <a:xfrm>
            <a:off x="9608521" y="1232625"/>
            <a:ext cx="2498586" cy="4801314"/>
          </a:xfrm>
          <a:prstGeom prst="rect">
            <a:avLst/>
          </a:prstGeom>
          <a:noFill/>
        </p:spPr>
        <p:txBody>
          <a:bodyPr wrap="square" rtlCol="0">
            <a:spAutoFit/>
          </a:bodyPr>
          <a:lstStyle/>
          <a:p>
            <a:r>
              <a:rPr lang="en-GB" dirty="0">
                <a:solidFill>
                  <a:schemeClr val="bg1"/>
                </a:solidFill>
                <a:latin typeface="Trebuchet MS" panose="020B0603020202020204" pitchFamily="34" charset="0"/>
              </a:rPr>
              <a:t>It is important to be aware that although Christianity is an Afro-Asiatic religion because of European colonialism, Western Christian art forms have heavily influenced global Christian practices </a:t>
            </a:r>
            <a:r>
              <a:rPr lang="en-GB">
                <a:solidFill>
                  <a:schemeClr val="bg1"/>
                </a:solidFill>
                <a:latin typeface="Trebuchet MS" panose="020B0603020202020204" pitchFamily="34" charset="0"/>
              </a:rPr>
              <a:t>and imagination so </a:t>
            </a:r>
            <a:r>
              <a:rPr lang="en-GB" dirty="0">
                <a:solidFill>
                  <a:schemeClr val="bg1"/>
                </a:solidFill>
                <a:latin typeface="Trebuchet MS" panose="020B0603020202020204" pitchFamily="34" charset="0"/>
              </a:rPr>
              <a:t>have been inserted into a wide range of cultures. </a:t>
            </a:r>
          </a:p>
          <a:p>
            <a:r>
              <a:rPr lang="en-GB" dirty="0">
                <a:solidFill>
                  <a:schemeClr val="bg1"/>
                </a:solidFill>
                <a:latin typeface="Trebuchet MS" panose="020B0603020202020204" pitchFamily="34" charset="0"/>
              </a:rPr>
              <a:t>This means that the Pieta is well-known outside of Europe.</a:t>
            </a:r>
          </a:p>
        </p:txBody>
      </p:sp>
    </p:spTree>
    <p:extLst>
      <p:ext uri="{BB962C8B-B14F-4D97-AF65-F5344CB8AC3E}">
        <p14:creationId xmlns:p14="http://schemas.microsoft.com/office/powerpoint/2010/main" val="42270409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B88F2-E4A1-8D52-407B-A31A0921104A}"/>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CAB833BE-E206-89F2-50FD-0EAE60CDC0D9}"/>
              </a:ext>
            </a:extLst>
          </p:cNvPr>
          <p:cNvSpPr>
            <a:spLocks noGrp="1"/>
          </p:cNvSpPr>
          <p:nvPr>
            <p:ph idx="1"/>
          </p:nvPr>
        </p:nvSpPr>
        <p:spPr/>
        <p:txBody>
          <a:bodyPr/>
          <a:lstStyle/>
          <a:p>
            <a:endParaRPr lang="en-GB" dirty="0"/>
          </a:p>
        </p:txBody>
      </p:sp>
      <p:pic>
        <p:nvPicPr>
          <p:cNvPr id="4" name="Picture 3" descr="A picture containing outdoor, person, people, group&#10;&#10;Description automatically generated">
            <a:hlinkClick r:id="rId3"/>
            <a:extLst>
              <a:ext uri="{FF2B5EF4-FFF2-40B4-BE49-F238E27FC236}">
                <a16:creationId xmlns:a16="http://schemas.microsoft.com/office/drawing/2014/main" id="{2BE06184-00A2-E7BA-6882-2EB402D6B2D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88416" y="1"/>
            <a:ext cx="10408381" cy="6858000"/>
          </a:xfrm>
          <a:prstGeom prst="rect">
            <a:avLst/>
          </a:prstGeom>
        </p:spPr>
      </p:pic>
      <p:sp>
        <p:nvSpPr>
          <p:cNvPr id="5" name="TextBox 4">
            <a:extLst>
              <a:ext uri="{FF2B5EF4-FFF2-40B4-BE49-F238E27FC236}">
                <a16:creationId xmlns:a16="http://schemas.microsoft.com/office/drawing/2014/main" id="{4461123B-CFA9-D2A5-F333-0A83C2CE9F45}"/>
              </a:ext>
            </a:extLst>
          </p:cNvPr>
          <p:cNvSpPr txBox="1"/>
          <p:nvPr/>
        </p:nvSpPr>
        <p:spPr>
          <a:xfrm>
            <a:off x="9298237" y="6492875"/>
            <a:ext cx="2446662" cy="369332"/>
          </a:xfrm>
          <a:prstGeom prst="rect">
            <a:avLst/>
          </a:prstGeom>
          <a:noFill/>
        </p:spPr>
        <p:txBody>
          <a:bodyPr wrap="square" rtlCol="0">
            <a:spAutoFit/>
          </a:bodyPr>
          <a:lstStyle/>
          <a:p>
            <a:r>
              <a:rPr lang="en-GB" b="0" i="0" dirty="0">
                <a:solidFill>
                  <a:srgbClr val="2A2A2A"/>
                </a:solidFill>
                <a:effectLst/>
                <a:latin typeface="Georgia" panose="02040502050405020303" pitchFamily="18" charset="0"/>
              </a:rPr>
              <a:t>The Kent State Pietà</a:t>
            </a:r>
            <a:endParaRPr lang="en-GB" dirty="0"/>
          </a:p>
        </p:txBody>
      </p:sp>
    </p:spTree>
    <p:extLst>
      <p:ext uri="{BB962C8B-B14F-4D97-AF65-F5344CB8AC3E}">
        <p14:creationId xmlns:p14="http://schemas.microsoft.com/office/powerpoint/2010/main" val="33330441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08792A56-D019-13DF-DEB0-3E61A9D8D226}"/>
              </a:ext>
            </a:extLst>
          </p:cNvPr>
          <p:cNvSpPr>
            <a:spLocks noGrp="1"/>
          </p:cNvSpPr>
          <p:nvPr>
            <p:ph type="title"/>
          </p:nvPr>
        </p:nvSpPr>
        <p:spPr/>
        <p:txBody>
          <a:bodyPr/>
          <a:lstStyle/>
          <a:p>
            <a:endParaRPr lang="en-GB"/>
          </a:p>
        </p:txBody>
      </p:sp>
      <p:sp>
        <p:nvSpPr>
          <p:cNvPr id="20" name="Content Placeholder 19">
            <a:extLst>
              <a:ext uri="{FF2B5EF4-FFF2-40B4-BE49-F238E27FC236}">
                <a16:creationId xmlns:a16="http://schemas.microsoft.com/office/drawing/2014/main" id="{8599448F-D46F-85B6-35EB-F032BF85F081}"/>
              </a:ext>
            </a:extLst>
          </p:cNvPr>
          <p:cNvSpPr>
            <a:spLocks noGrp="1"/>
          </p:cNvSpPr>
          <p:nvPr>
            <p:ph idx="1"/>
          </p:nvPr>
        </p:nvSpPr>
        <p:spPr>
          <a:xfrm>
            <a:off x="261257" y="6133306"/>
            <a:ext cx="5676406" cy="534988"/>
          </a:xfrm>
        </p:spPr>
        <p:txBody>
          <a:bodyPr>
            <a:normAutofit/>
          </a:bodyPr>
          <a:lstStyle/>
          <a:p>
            <a:pPr marL="0" indent="0" algn="ctr">
              <a:buNone/>
            </a:pPr>
            <a:r>
              <a:rPr lang="it-IT" sz="1800" dirty="0">
                <a:latin typeface="Trebuchet MS" panose="020B0603020202020204" pitchFamily="34" charset="0"/>
              </a:rPr>
              <a:t>Pietà yemenita 2012 by Maria Paola Ceccarini</a:t>
            </a:r>
            <a:endParaRPr lang="en-GB" sz="1800" dirty="0">
              <a:latin typeface="Trebuchet MS" panose="020B0603020202020204" pitchFamily="34" charset="0"/>
            </a:endParaRPr>
          </a:p>
        </p:txBody>
      </p:sp>
      <p:sp>
        <p:nvSpPr>
          <p:cNvPr id="21" name="Text Placeholder 20">
            <a:extLst>
              <a:ext uri="{FF2B5EF4-FFF2-40B4-BE49-F238E27FC236}">
                <a16:creationId xmlns:a16="http://schemas.microsoft.com/office/drawing/2014/main" id="{CD6073B9-06F3-B723-1D30-C99E80407A1A}"/>
              </a:ext>
            </a:extLst>
          </p:cNvPr>
          <p:cNvSpPr>
            <a:spLocks noGrp="1"/>
          </p:cNvSpPr>
          <p:nvPr>
            <p:ph type="body" sz="half" idx="2"/>
          </p:nvPr>
        </p:nvSpPr>
        <p:spPr/>
        <p:txBody>
          <a:bodyPr/>
          <a:lstStyle/>
          <a:p>
            <a:endParaRPr lang="en-GB"/>
          </a:p>
        </p:txBody>
      </p:sp>
      <p:sp>
        <p:nvSpPr>
          <p:cNvPr id="3" name="TextBox 2">
            <a:extLst>
              <a:ext uri="{FF2B5EF4-FFF2-40B4-BE49-F238E27FC236}">
                <a16:creationId xmlns:a16="http://schemas.microsoft.com/office/drawing/2014/main" id="{3ED3FE4E-BB1D-A8B7-5648-44C1CD9DC56C}"/>
              </a:ext>
            </a:extLst>
          </p:cNvPr>
          <p:cNvSpPr txBox="1"/>
          <p:nvPr/>
        </p:nvSpPr>
        <p:spPr>
          <a:xfrm>
            <a:off x="7521171" y="270911"/>
            <a:ext cx="4064000" cy="646331"/>
          </a:xfrm>
          <a:prstGeom prst="rect">
            <a:avLst/>
          </a:prstGeom>
          <a:noFill/>
        </p:spPr>
        <p:txBody>
          <a:bodyPr wrap="square" rtlCol="0">
            <a:spAutoFit/>
          </a:bodyPr>
          <a:lstStyle/>
          <a:p>
            <a:r>
              <a:rPr lang="en-GB" sz="1800" dirty="0">
                <a:latin typeface="Trebuchet MS" panose="020B0603020202020204" pitchFamily="34" charset="0"/>
              </a:rPr>
              <a:t>Pieta, </a:t>
            </a:r>
            <a:r>
              <a:rPr lang="en-GB" sz="1800" b="0" i="0" dirty="0">
                <a:effectLst/>
                <a:latin typeface="Trebuchet MS" panose="020B0603020202020204" pitchFamily="34" charset="0"/>
              </a:rPr>
              <a:t>1930s by </a:t>
            </a:r>
            <a:r>
              <a:rPr lang="en-GB" dirty="0">
                <a:latin typeface="Trebuchet MS" panose="020B0603020202020204" pitchFamily="34" charset="0"/>
              </a:rPr>
              <a:t>Lin </a:t>
            </a:r>
            <a:r>
              <a:rPr lang="en-GB" dirty="0" err="1">
                <a:latin typeface="Trebuchet MS" panose="020B0603020202020204" pitchFamily="34" charset="0"/>
              </a:rPr>
              <a:t>Fengmian</a:t>
            </a:r>
            <a:r>
              <a:rPr lang="en-GB" dirty="0">
                <a:latin typeface="Trebuchet MS" panose="020B0603020202020204" pitchFamily="34" charset="0"/>
              </a:rPr>
              <a:t>, </a:t>
            </a:r>
            <a:br>
              <a:rPr lang="en-GB" sz="1800" dirty="0">
                <a:latin typeface="Trebuchet MS" panose="020B0603020202020204" pitchFamily="34" charset="0"/>
              </a:rPr>
            </a:br>
            <a:r>
              <a:rPr lang="en-GB" sz="1800" b="0" i="0" dirty="0" err="1">
                <a:effectLst/>
                <a:latin typeface="Trebuchet MS" panose="020B0603020202020204" pitchFamily="34" charset="0"/>
              </a:rPr>
              <a:t>Cernuschi</a:t>
            </a:r>
            <a:r>
              <a:rPr lang="en-GB" sz="1800" b="0" i="0" dirty="0">
                <a:effectLst/>
                <a:latin typeface="Trebuchet MS" panose="020B0603020202020204" pitchFamily="34" charset="0"/>
              </a:rPr>
              <a:t> Museum, Paris</a:t>
            </a:r>
            <a:endParaRPr lang="en-GB" dirty="0">
              <a:latin typeface="Trebuchet MS" panose="020B0603020202020204" pitchFamily="34" charset="0"/>
            </a:endParaRPr>
          </a:p>
        </p:txBody>
      </p:sp>
      <p:sp>
        <p:nvSpPr>
          <p:cNvPr id="4" name="TextBox 3">
            <a:extLst>
              <a:ext uri="{FF2B5EF4-FFF2-40B4-BE49-F238E27FC236}">
                <a16:creationId xmlns:a16="http://schemas.microsoft.com/office/drawing/2014/main" id="{9B94006E-54E7-8DD3-9089-0605B4CA6FA9}"/>
              </a:ext>
            </a:extLst>
          </p:cNvPr>
          <p:cNvSpPr txBox="1"/>
          <p:nvPr/>
        </p:nvSpPr>
        <p:spPr>
          <a:xfrm>
            <a:off x="3758964" y="1851248"/>
            <a:ext cx="5609968" cy="3416320"/>
          </a:xfrm>
          <a:prstGeom prst="rect">
            <a:avLst/>
          </a:prstGeom>
          <a:solidFill>
            <a:schemeClr val="bg1">
              <a:lumMod val="50000"/>
              <a:lumOff val="50000"/>
            </a:schemeClr>
          </a:solidFill>
        </p:spPr>
        <p:txBody>
          <a:bodyPr wrap="square" rtlCol="0">
            <a:spAutoFit/>
          </a:bodyPr>
          <a:lstStyle/>
          <a:p>
            <a:pPr algn="just"/>
            <a:r>
              <a:rPr lang="en-GB" dirty="0">
                <a:latin typeface="Trebuchet MS" panose="020B0603020202020204" pitchFamily="34" charset="0"/>
              </a:rPr>
              <a:t>Your pieta needs to draw attention to issues that are important to you: Unseen grief, oppression and tragedy.</a:t>
            </a:r>
          </a:p>
          <a:p>
            <a:pPr algn="just"/>
            <a:r>
              <a:rPr lang="en-GB" dirty="0">
                <a:latin typeface="Trebuchet MS" panose="020B0603020202020204" pitchFamily="34" charset="0"/>
              </a:rPr>
              <a:t>However, it is important to root your pieta in relationship and context.</a:t>
            </a:r>
          </a:p>
          <a:p>
            <a:pPr algn="just"/>
            <a:r>
              <a:rPr lang="en-GB" dirty="0">
                <a:latin typeface="Trebuchet MS" panose="020B0603020202020204" pitchFamily="34" charset="0"/>
              </a:rPr>
              <a:t>What is your connection to the issue that is being highlighted? Why do you care about </a:t>
            </a:r>
            <a:r>
              <a:rPr lang="en-GB" b="1" i="1" dirty="0">
                <a:latin typeface="Trebuchet MS" panose="020B0603020202020204" pitchFamily="34" charset="0"/>
              </a:rPr>
              <a:t>this</a:t>
            </a:r>
            <a:r>
              <a:rPr lang="en-GB" dirty="0">
                <a:latin typeface="Trebuchet MS" panose="020B0603020202020204" pitchFamily="34" charset="0"/>
              </a:rPr>
              <a:t> pieta? </a:t>
            </a:r>
          </a:p>
          <a:p>
            <a:pPr algn="just"/>
            <a:r>
              <a:rPr lang="en-GB" dirty="0">
                <a:latin typeface="Trebuchet MS" panose="020B0603020202020204" pitchFamily="34" charset="0"/>
              </a:rPr>
              <a:t>Prayerfully consider how you or your family, friends, community  and school have impacted by a lack of community safety, contextual safeguarding risks or incidents of serious youth violence.</a:t>
            </a:r>
          </a:p>
          <a:p>
            <a:pPr algn="just"/>
            <a:r>
              <a:rPr lang="en-GB" dirty="0">
                <a:latin typeface="Trebuchet MS" panose="020B0603020202020204" pitchFamily="34" charset="0"/>
              </a:rPr>
              <a:t>This will help give your piece its authenticity.</a:t>
            </a:r>
          </a:p>
        </p:txBody>
      </p:sp>
      <p:pic>
        <p:nvPicPr>
          <p:cNvPr id="2" name="Picture 1">
            <a:hlinkClick r:id="rId3"/>
            <a:extLst>
              <a:ext uri="{FF2B5EF4-FFF2-40B4-BE49-F238E27FC236}">
                <a16:creationId xmlns:a16="http://schemas.microsoft.com/office/drawing/2014/main" id="{FAE0DA32-5A88-30DF-5E0C-DA682E142E4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99487" y="1257300"/>
            <a:ext cx="3748482" cy="5236850"/>
          </a:xfrm>
          <a:prstGeom prst="rect">
            <a:avLst/>
          </a:prstGeom>
        </p:spPr>
      </p:pic>
      <p:pic>
        <p:nvPicPr>
          <p:cNvPr id="7" name="Picture 6" descr="A person holding a baby&#10;&#10;Description automatically generated with medium confidence">
            <a:extLst>
              <a:ext uri="{FF2B5EF4-FFF2-40B4-BE49-F238E27FC236}">
                <a16:creationId xmlns:a16="http://schemas.microsoft.com/office/drawing/2014/main" id="{B2E5E459-A532-B22A-92B1-A8549E28A36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1773" y="403070"/>
            <a:ext cx="5724160" cy="5598077"/>
          </a:xfrm>
          <a:prstGeom prst="rect">
            <a:avLst/>
          </a:prstGeom>
        </p:spPr>
      </p:pic>
    </p:spTree>
    <p:extLst>
      <p:ext uri="{BB962C8B-B14F-4D97-AF65-F5344CB8AC3E}">
        <p14:creationId xmlns:p14="http://schemas.microsoft.com/office/powerpoint/2010/main" val="402249197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0">
                                            <p:txEl>
                                              <p:pRg st="0" end="0"/>
                                            </p:txEl>
                                          </p:spTgt>
                                        </p:tgtEl>
                                        <p:attrNameLst>
                                          <p:attrName>style.visibility</p:attrName>
                                        </p:attrNameLst>
                                      </p:cBhvr>
                                      <p:to>
                                        <p:strVal val="visible"/>
                                      </p:to>
                                    </p:set>
                                    <p:animEffect transition="in" filter="fade">
                                      <p:cBhvr>
                                        <p:cTn id="22" dur="5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D2BC5CC0DF68645A4345281D160AC72" ma:contentTypeVersion="18" ma:contentTypeDescription="Create a new document." ma:contentTypeScope="" ma:versionID="57b40194ecc482520958baa04b6a5e9b">
  <xsd:schema xmlns:xsd="http://www.w3.org/2001/XMLSchema" xmlns:xs="http://www.w3.org/2001/XMLSchema" xmlns:p="http://schemas.microsoft.com/office/2006/metadata/properties" xmlns:ns2="c3d8c3a8-26b4-41d5-bafd-06c97dc9376b" xmlns:ns3="653654fd-b7a0-4cee-9dfd-56493ee50a87" targetNamespace="http://schemas.microsoft.com/office/2006/metadata/properties" ma:root="true" ma:fieldsID="91280fd321bf48975f9ce8c2b333dddb" ns2:_="" ns3:_="">
    <xsd:import namespace="c3d8c3a8-26b4-41d5-bafd-06c97dc9376b"/>
    <xsd:import namespace="653654fd-b7a0-4cee-9dfd-56493ee50a8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lcf76f155ced4ddcb4097134ff3c332f" minOccurs="0"/>
                <xsd:element ref="ns3:TaxCatchAll"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d8c3a8-26b4-41d5-bafd-06c97dc9376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b56acc64-6845-4a0f-a249-d12a5ba8c678" ma:termSetId="09814cd3-568e-fe90-9814-8d621ff8fb84" ma:anchorId="fba54fb3-c3e1-fe81-a776-ca4b69148c4d" ma:open="true" ma:isKeyword="false">
      <xsd:complexType>
        <xsd:sequence>
          <xsd:element ref="pc:Terms" minOccurs="0" maxOccurs="1"/>
        </xsd:sequence>
      </xsd:complex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53654fd-b7a0-4cee-9dfd-56493ee50a87"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f22fe05d-f906-4304-baa8-35017e631339}" ma:internalName="TaxCatchAll" ma:showField="CatchAllData" ma:web="653654fd-b7a0-4cee-9dfd-56493ee50a8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653654fd-b7a0-4cee-9dfd-56493ee50a87" xsi:nil="true"/>
    <lcf76f155ced4ddcb4097134ff3c332f xmlns="c3d8c3a8-26b4-41d5-bafd-06c97dc9376b">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136063A5-F11D-4AB6-8BAF-31876FAC0340}">
  <ds:schemaRefs>
    <ds:schemaRef ds:uri="http://schemas.microsoft.com/sharepoint/v3/contenttype/forms"/>
  </ds:schemaRefs>
</ds:datastoreItem>
</file>

<file path=customXml/itemProps2.xml><?xml version="1.0" encoding="utf-8"?>
<ds:datastoreItem xmlns:ds="http://schemas.openxmlformats.org/officeDocument/2006/customXml" ds:itemID="{04D7CEFE-423E-427B-8B52-5D3ED423B3A1}"/>
</file>

<file path=customXml/itemProps3.xml><?xml version="1.0" encoding="utf-8"?>
<ds:datastoreItem xmlns:ds="http://schemas.openxmlformats.org/officeDocument/2006/customXml" ds:itemID="{1C14B331-4A25-4E41-A29D-2D92B1F0274E}">
  <ds:schemaRefs>
    <ds:schemaRef ds:uri="http://schemas.microsoft.com/office/2006/metadata/properties"/>
    <ds:schemaRef ds:uri="http://schemas.microsoft.com/office/infopath/2007/PartnerControls"/>
    <ds:schemaRef ds:uri="653654fd-b7a0-4cee-9dfd-56493ee50a87"/>
    <ds:schemaRef ds:uri="c3d8c3a8-26b4-41d5-bafd-06c97dc9376b"/>
  </ds:schemaRefs>
</ds:datastoreItem>
</file>

<file path=docProps/app.xml><?xml version="1.0" encoding="utf-8"?>
<Properties xmlns="http://schemas.openxmlformats.org/officeDocument/2006/extended-properties" xmlns:vt="http://schemas.openxmlformats.org/officeDocument/2006/docPropsVTypes">
  <TotalTime>6151</TotalTime>
  <Words>2931</Words>
  <Application>Microsoft Office PowerPoint</Application>
  <PresentationFormat>Widescreen</PresentationFormat>
  <Paragraphs>217</Paragraphs>
  <Slides>21</Slides>
  <Notes>17</Notes>
  <HiddenSlides>1</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21</vt:i4>
      </vt:variant>
    </vt:vector>
  </HeadingPairs>
  <TitlesOfParts>
    <vt:vector size="36" baseType="lpstr">
      <vt:lpstr>Arial</vt:lpstr>
      <vt:lpstr>Calibri</vt:lpstr>
      <vt:lpstr>Calibri Light</vt:lpstr>
      <vt:lpstr>Century Gothic</vt:lpstr>
      <vt:lpstr>Georgia</vt:lpstr>
      <vt:lpstr>inherit</vt:lpstr>
      <vt:lpstr>MetSans</vt:lpstr>
      <vt:lpstr>MetSerif</vt:lpstr>
      <vt:lpstr>PT Serif</vt:lpstr>
      <vt:lpstr>Source Sans Pro</vt:lpstr>
      <vt:lpstr>Spectral</vt:lpstr>
      <vt:lpstr>Symbol</vt:lpstr>
      <vt:lpstr>Trebuchet MS</vt:lpstr>
      <vt:lpstr>YouTube Sans</vt:lpstr>
      <vt:lpstr>Office Theme</vt:lpstr>
      <vt:lpstr>The Pieta  Prayer  Resource</vt:lpstr>
      <vt:lpstr>Copyright Disclaimer</vt:lpstr>
      <vt:lpstr>PowerPoint Presentation</vt:lpstr>
      <vt:lpstr>Pieta Resource Project Aims</vt:lpstr>
      <vt:lpstr>Why are we doing this?</vt:lpstr>
      <vt:lpstr>Learning Objectives</vt:lpstr>
      <vt:lpstr>Filipino theatre artists perform a "La Pieta" scene during a short musical about the killings under the Philippine government's anti-drug campaign, in Pandacan city, metro Manila, Philippines   April 2, 2017. REUTERS/Romeo Ranoco</vt:lpstr>
      <vt:lpstr>PowerPoint Presentation</vt:lpstr>
      <vt:lpstr>PowerPoint Presentation</vt:lpstr>
      <vt:lpstr>Think about how the posture of Christ’s body adds drama and movement as well as information about the context</vt:lpstr>
      <vt:lpstr>The Röttgen Pietà  Rheinisches Landesmuseum, Bonn</vt:lpstr>
      <vt:lpstr>American Pieta by Michael Owens</vt:lpstr>
      <vt:lpstr>PowerPoint Presentation</vt:lpstr>
      <vt:lpstr>PowerPoint Presentation</vt:lpstr>
      <vt:lpstr>PowerPoint Presentation</vt:lpstr>
      <vt:lpstr>PowerPoint Presentation</vt:lpstr>
      <vt:lpstr>Further teaching resources and research sources</vt:lpstr>
      <vt:lpstr>Pieta Criteria </vt:lpstr>
      <vt:lpstr>The London &amp; Southwark Dioceses’  Pieta Prayer Competition</vt:lpstr>
      <vt:lpstr>The London &amp; Southwark Dioceses’  Pieta Prayer Competition/ Commission</vt:lpstr>
      <vt:lpstr>The London &amp; Southwark Dioceses’  Pieta Competition/ Commission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Pieta Icon &amp; Prayer Resource</dc:title>
  <dc:creator>Natasha Beckles</dc:creator>
  <cp:lastModifiedBy>Alison Tsang</cp:lastModifiedBy>
  <cp:revision>4</cp:revision>
  <dcterms:created xsi:type="dcterms:W3CDTF">2022-11-28T17:19:25Z</dcterms:created>
  <dcterms:modified xsi:type="dcterms:W3CDTF">2023-05-18T12:49:07Z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0x0101007D2BC5CC0DF68645A4345281D160AC72</vt:lpwstr>
  </property>
  <property fmtid="{D5CDD505-2E9C-101B-9397-08002B2CF9AE}" pid="3" name="MediaServiceImageTags">
    <vt:lpwstr/>
  </property>
</Properties>
</file>