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9" r:id="rId2"/>
    <p:sldId id="390" r:id="rId3"/>
    <p:sldId id="370" r:id="rId4"/>
    <p:sldId id="275" r:id="rId5"/>
    <p:sldId id="368" r:id="rId6"/>
    <p:sldId id="374" r:id="rId7"/>
    <p:sldId id="37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31" autoAdjust="0"/>
  </p:normalViewPr>
  <p:slideViewPr>
    <p:cSldViewPr snapToGrid="0">
      <p:cViewPr varScale="1">
        <p:scale>
          <a:sx n="50" d="100"/>
          <a:sy n="50" d="100"/>
        </p:scale>
        <p:origin x="556" y="52"/>
      </p:cViewPr>
      <p:guideLst/>
    </p:cSldViewPr>
  </p:slideViewPr>
  <p:notesTextViewPr>
    <p:cViewPr>
      <p:scale>
        <a:sx n="1" d="1"/>
        <a:sy n="1" d="1"/>
      </p:scale>
      <p:origin x="0" y="0"/>
    </p:cViewPr>
  </p:notesTextViewPr>
  <p:notesViewPr>
    <p:cSldViewPr snapToGrid="0">
      <p:cViewPr varScale="1">
        <p:scale>
          <a:sx n="82" d="100"/>
          <a:sy n="82" d="100"/>
        </p:scale>
        <p:origin x="32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Beckles" userId="4b639a41-6e93-46fd-866d-918210538ae9" providerId="ADAL" clId="{B492F985-E642-42A8-86D2-684B5F340E8D}"/>
    <pc:docChg chg="undo custSel delSld modSld sldOrd">
      <pc:chgData name="Natasha Beckles" userId="4b639a41-6e93-46fd-866d-918210538ae9" providerId="ADAL" clId="{B492F985-E642-42A8-86D2-684B5F340E8D}" dt="2022-12-09T08:48:52.130" v="15" actId="27636"/>
      <pc:docMkLst>
        <pc:docMk/>
      </pc:docMkLst>
      <pc:sldChg chg="del">
        <pc:chgData name="Natasha Beckles" userId="4b639a41-6e93-46fd-866d-918210538ae9" providerId="ADAL" clId="{B492F985-E642-42A8-86D2-684B5F340E8D}" dt="2022-12-09T08:39:12.349" v="12" actId="47"/>
        <pc:sldMkLst>
          <pc:docMk/>
          <pc:sldMk cId="1599371140" sldId="256"/>
        </pc:sldMkLst>
      </pc:sldChg>
      <pc:sldChg chg="del">
        <pc:chgData name="Natasha Beckles" userId="4b639a41-6e93-46fd-866d-918210538ae9" providerId="ADAL" clId="{B492F985-E642-42A8-86D2-684B5F340E8D}" dt="2022-12-09T08:39:12.349" v="12" actId="47"/>
        <pc:sldMkLst>
          <pc:docMk/>
          <pc:sldMk cId="3649342953" sldId="257"/>
        </pc:sldMkLst>
      </pc:sldChg>
      <pc:sldChg chg="del">
        <pc:chgData name="Natasha Beckles" userId="4b639a41-6e93-46fd-866d-918210538ae9" providerId="ADAL" clId="{B492F985-E642-42A8-86D2-684B5F340E8D}" dt="2022-12-09T08:39:12.349" v="12" actId="47"/>
        <pc:sldMkLst>
          <pc:docMk/>
          <pc:sldMk cId="2783471617" sldId="258"/>
        </pc:sldMkLst>
      </pc:sldChg>
      <pc:sldChg chg="del">
        <pc:chgData name="Natasha Beckles" userId="4b639a41-6e93-46fd-866d-918210538ae9" providerId="ADAL" clId="{B492F985-E642-42A8-86D2-684B5F340E8D}" dt="2022-12-09T08:39:12.349" v="12" actId="47"/>
        <pc:sldMkLst>
          <pc:docMk/>
          <pc:sldMk cId="3333044135" sldId="259"/>
        </pc:sldMkLst>
      </pc:sldChg>
      <pc:sldChg chg="del">
        <pc:chgData name="Natasha Beckles" userId="4b639a41-6e93-46fd-866d-918210538ae9" providerId="ADAL" clId="{B492F985-E642-42A8-86D2-684B5F340E8D}" dt="2022-12-09T08:39:12.349" v="12" actId="47"/>
        <pc:sldMkLst>
          <pc:docMk/>
          <pc:sldMk cId="1086859378" sldId="260"/>
        </pc:sldMkLst>
      </pc:sldChg>
      <pc:sldChg chg="del">
        <pc:chgData name="Natasha Beckles" userId="4b639a41-6e93-46fd-866d-918210538ae9" providerId="ADAL" clId="{B492F985-E642-42A8-86D2-684B5F340E8D}" dt="2022-12-09T08:39:12.349" v="12" actId="47"/>
        <pc:sldMkLst>
          <pc:docMk/>
          <pc:sldMk cId="4022491979" sldId="262"/>
        </pc:sldMkLst>
      </pc:sldChg>
      <pc:sldChg chg="del">
        <pc:chgData name="Natasha Beckles" userId="4b639a41-6e93-46fd-866d-918210538ae9" providerId="ADAL" clId="{B492F985-E642-42A8-86D2-684B5F340E8D}" dt="2022-12-09T08:39:12.349" v="12" actId="47"/>
        <pc:sldMkLst>
          <pc:docMk/>
          <pc:sldMk cId="3649477666" sldId="263"/>
        </pc:sldMkLst>
      </pc:sldChg>
      <pc:sldChg chg="del">
        <pc:chgData name="Natasha Beckles" userId="4b639a41-6e93-46fd-866d-918210538ae9" providerId="ADAL" clId="{B492F985-E642-42A8-86D2-684B5F340E8D}" dt="2022-12-09T08:39:12.349" v="12" actId="47"/>
        <pc:sldMkLst>
          <pc:docMk/>
          <pc:sldMk cId="2968449779" sldId="268"/>
        </pc:sldMkLst>
      </pc:sldChg>
      <pc:sldChg chg="del">
        <pc:chgData name="Natasha Beckles" userId="4b639a41-6e93-46fd-866d-918210538ae9" providerId="ADAL" clId="{B492F985-E642-42A8-86D2-684B5F340E8D}" dt="2022-12-09T08:39:12.349" v="12" actId="47"/>
        <pc:sldMkLst>
          <pc:docMk/>
          <pc:sldMk cId="2646575409" sldId="272"/>
        </pc:sldMkLst>
      </pc:sldChg>
      <pc:sldChg chg="del">
        <pc:chgData name="Natasha Beckles" userId="4b639a41-6e93-46fd-866d-918210538ae9" providerId="ADAL" clId="{B492F985-E642-42A8-86D2-684B5F340E8D}" dt="2022-12-09T08:39:12.349" v="12" actId="47"/>
        <pc:sldMkLst>
          <pc:docMk/>
          <pc:sldMk cId="4227040910" sldId="273"/>
        </pc:sldMkLst>
      </pc:sldChg>
      <pc:sldChg chg="del">
        <pc:chgData name="Natasha Beckles" userId="4b639a41-6e93-46fd-866d-918210538ae9" providerId="ADAL" clId="{B492F985-E642-42A8-86D2-684B5F340E8D}" dt="2022-12-09T08:39:12.349" v="12" actId="47"/>
        <pc:sldMkLst>
          <pc:docMk/>
          <pc:sldMk cId="2759223265" sldId="274"/>
        </pc:sldMkLst>
      </pc:sldChg>
      <pc:sldChg chg="del">
        <pc:chgData name="Natasha Beckles" userId="4b639a41-6e93-46fd-866d-918210538ae9" providerId="ADAL" clId="{B492F985-E642-42A8-86D2-684B5F340E8D}" dt="2022-12-09T08:39:12.349" v="12" actId="47"/>
        <pc:sldMkLst>
          <pc:docMk/>
          <pc:sldMk cId="1723266571" sldId="277"/>
        </pc:sldMkLst>
      </pc:sldChg>
      <pc:sldChg chg="del">
        <pc:chgData name="Natasha Beckles" userId="4b639a41-6e93-46fd-866d-918210538ae9" providerId="ADAL" clId="{B492F985-E642-42A8-86D2-684B5F340E8D}" dt="2022-12-09T08:39:12.349" v="12" actId="47"/>
        <pc:sldMkLst>
          <pc:docMk/>
          <pc:sldMk cId="3277359509" sldId="278"/>
        </pc:sldMkLst>
      </pc:sldChg>
      <pc:sldChg chg="del">
        <pc:chgData name="Natasha Beckles" userId="4b639a41-6e93-46fd-866d-918210538ae9" providerId="ADAL" clId="{B492F985-E642-42A8-86D2-684B5F340E8D}" dt="2022-12-09T08:39:12.349" v="12" actId="47"/>
        <pc:sldMkLst>
          <pc:docMk/>
          <pc:sldMk cId="3131265888" sldId="280"/>
        </pc:sldMkLst>
      </pc:sldChg>
      <pc:sldChg chg="del">
        <pc:chgData name="Natasha Beckles" userId="4b639a41-6e93-46fd-866d-918210538ae9" providerId="ADAL" clId="{B492F985-E642-42A8-86D2-684B5F340E8D}" dt="2022-12-09T08:39:12.349" v="12" actId="47"/>
        <pc:sldMkLst>
          <pc:docMk/>
          <pc:sldMk cId="2095783833" sldId="281"/>
        </pc:sldMkLst>
      </pc:sldChg>
      <pc:sldChg chg="del">
        <pc:chgData name="Natasha Beckles" userId="4b639a41-6e93-46fd-866d-918210538ae9" providerId="ADAL" clId="{B492F985-E642-42A8-86D2-684B5F340E8D}" dt="2022-12-09T08:39:12.349" v="12" actId="47"/>
        <pc:sldMkLst>
          <pc:docMk/>
          <pc:sldMk cId="1996119893" sldId="284"/>
        </pc:sldMkLst>
      </pc:sldChg>
      <pc:sldChg chg="del ord">
        <pc:chgData name="Natasha Beckles" userId="4b639a41-6e93-46fd-866d-918210538ae9" providerId="ADAL" clId="{B492F985-E642-42A8-86D2-684B5F340E8D}" dt="2022-12-09T08:39:12.349" v="12" actId="47"/>
        <pc:sldMkLst>
          <pc:docMk/>
          <pc:sldMk cId="4217274675" sldId="285"/>
        </pc:sldMkLst>
      </pc:sldChg>
      <pc:sldChg chg="del">
        <pc:chgData name="Natasha Beckles" userId="4b639a41-6e93-46fd-866d-918210538ae9" providerId="ADAL" clId="{B492F985-E642-42A8-86D2-684B5F340E8D}" dt="2022-12-09T08:39:12.349" v="12" actId="47"/>
        <pc:sldMkLst>
          <pc:docMk/>
          <pc:sldMk cId="1436818615" sldId="362"/>
        </pc:sldMkLst>
      </pc:sldChg>
      <pc:sldChg chg="del">
        <pc:chgData name="Natasha Beckles" userId="4b639a41-6e93-46fd-866d-918210538ae9" providerId="ADAL" clId="{B492F985-E642-42A8-86D2-684B5F340E8D}" dt="2022-12-09T08:39:12.349" v="12" actId="47"/>
        <pc:sldMkLst>
          <pc:docMk/>
          <pc:sldMk cId="876421369" sldId="363"/>
        </pc:sldMkLst>
      </pc:sldChg>
      <pc:sldChg chg="del">
        <pc:chgData name="Natasha Beckles" userId="4b639a41-6e93-46fd-866d-918210538ae9" providerId="ADAL" clId="{B492F985-E642-42A8-86D2-684B5F340E8D}" dt="2022-12-09T08:39:12.349" v="12" actId="47"/>
        <pc:sldMkLst>
          <pc:docMk/>
          <pc:sldMk cId="875919459" sldId="364"/>
        </pc:sldMkLst>
      </pc:sldChg>
      <pc:sldChg chg="del">
        <pc:chgData name="Natasha Beckles" userId="4b639a41-6e93-46fd-866d-918210538ae9" providerId="ADAL" clId="{B492F985-E642-42A8-86D2-684B5F340E8D}" dt="2022-12-09T08:39:12.349" v="12" actId="47"/>
        <pc:sldMkLst>
          <pc:docMk/>
          <pc:sldMk cId="312228244" sldId="365"/>
        </pc:sldMkLst>
      </pc:sldChg>
      <pc:sldChg chg="del">
        <pc:chgData name="Natasha Beckles" userId="4b639a41-6e93-46fd-866d-918210538ae9" providerId="ADAL" clId="{B492F985-E642-42A8-86D2-684B5F340E8D}" dt="2022-12-09T08:39:12.349" v="12" actId="47"/>
        <pc:sldMkLst>
          <pc:docMk/>
          <pc:sldMk cId="3922488252" sldId="367"/>
        </pc:sldMkLst>
      </pc:sldChg>
      <pc:sldChg chg="ord">
        <pc:chgData name="Natasha Beckles" userId="4b639a41-6e93-46fd-866d-918210538ae9" providerId="ADAL" clId="{B492F985-E642-42A8-86D2-684B5F340E8D}" dt="2022-12-09T08:32:58.615" v="5"/>
        <pc:sldMkLst>
          <pc:docMk/>
          <pc:sldMk cId="1198460216" sldId="368"/>
        </pc:sldMkLst>
      </pc:sldChg>
      <pc:sldChg chg="del">
        <pc:chgData name="Natasha Beckles" userId="4b639a41-6e93-46fd-866d-918210538ae9" providerId="ADAL" clId="{B492F985-E642-42A8-86D2-684B5F340E8D}" dt="2022-12-09T08:39:12.349" v="12" actId="47"/>
        <pc:sldMkLst>
          <pc:docMk/>
          <pc:sldMk cId="27218552" sldId="369"/>
        </pc:sldMkLst>
      </pc:sldChg>
      <pc:sldChg chg="del">
        <pc:chgData name="Natasha Beckles" userId="4b639a41-6e93-46fd-866d-918210538ae9" providerId="ADAL" clId="{B492F985-E642-42A8-86D2-684B5F340E8D}" dt="2022-12-09T08:39:12.349" v="12" actId="47"/>
        <pc:sldMkLst>
          <pc:docMk/>
          <pc:sldMk cId="2789911464" sldId="371"/>
        </pc:sldMkLst>
      </pc:sldChg>
      <pc:sldChg chg="del ord">
        <pc:chgData name="Natasha Beckles" userId="4b639a41-6e93-46fd-866d-918210538ae9" providerId="ADAL" clId="{B492F985-E642-42A8-86D2-684B5F340E8D}" dt="2022-12-09T08:39:12.349" v="12" actId="47"/>
        <pc:sldMkLst>
          <pc:docMk/>
          <pc:sldMk cId="3794181681" sldId="372"/>
        </pc:sldMkLst>
      </pc:sldChg>
      <pc:sldChg chg="modSp mod ord">
        <pc:chgData name="Natasha Beckles" userId="4b639a41-6e93-46fd-866d-918210538ae9" providerId="ADAL" clId="{B492F985-E642-42A8-86D2-684B5F340E8D}" dt="2022-12-09T08:48:52.130" v="15" actId="27636"/>
        <pc:sldMkLst>
          <pc:docMk/>
          <pc:sldMk cId="1686057549" sldId="374"/>
        </pc:sldMkLst>
        <pc:spChg chg="mod">
          <ac:chgData name="Natasha Beckles" userId="4b639a41-6e93-46fd-866d-918210538ae9" providerId="ADAL" clId="{B492F985-E642-42A8-86D2-684B5F340E8D}" dt="2022-12-09T08:48:07.637" v="13"/>
          <ac:spMkLst>
            <pc:docMk/>
            <pc:sldMk cId="1686057549" sldId="374"/>
            <ac:spMk id="10" creationId="{4FFB073A-B4B2-906A-C393-B608204E8AC9}"/>
          </ac:spMkLst>
        </pc:spChg>
        <pc:spChg chg="mod">
          <ac:chgData name="Natasha Beckles" userId="4b639a41-6e93-46fd-866d-918210538ae9" providerId="ADAL" clId="{B492F985-E642-42A8-86D2-684B5F340E8D}" dt="2022-12-09T08:48:52.130" v="15" actId="27636"/>
          <ac:spMkLst>
            <pc:docMk/>
            <pc:sldMk cId="1686057549" sldId="374"/>
            <ac:spMk id="13" creationId="{4729D4C9-8448-6120-D820-680986EBD1AA}"/>
          </ac:spMkLst>
        </pc:spChg>
      </pc:sldChg>
      <pc:sldChg chg="del">
        <pc:chgData name="Natasha Beckles" userId="4b639a41-6e93-46fd-866d-918210538ae9" providerId="ADAL" clId="{B492F985-E642-42A8-86D2-684B5F340E8D}" dt="2022-12-09T08:39:12.349" v="12" actId="47"/>
        <pc:sldMkLst>
          <pc:docMk/>
          <pc:sldMk cId="2307211991" sldId="376"/>
        </pc:sldMkLst>
      </pc:sldChg>
      <pc:sldChg chg="ord">
        <pc:chgData name="Natasha Beckles" userId="4b639a41-6e93-46fd-866d-918210538ae9" providerId="ADAL" clId="{B492F985-E642-42A8-86D2-684B5F340E8D}" dt="2022-12-09T08:32:58.615" v="5"/>
        <pc:sldMkLst>
          <pc:docMk/>
          <pc:sldMk cId="2076662869" sldId="377"/>
        </pc:sldMkLst>
      </pc:sldChg>
      <pc:sldChg chg="del">
        <pc:chgData name="Natasha Beckles" userId="4b639a41-6e93-46fd-866d-918210538ae9" providerId="ADAL" clId="{B492F985-E642-42A8-86D2-684B5F340E8D}" dt="2022-12-09T08:39:12.349" v="12" actId="47"/>
        <pc:sldMkLst>
          <pc:docMk/>
          <pc:sldMk cId="2992587054" sldId="378"/>
        </pc:sldMkLst>
      </pc:sldChg>
      <pc:sldChg chg="del">
        <pc:chgData name="Natasha Beckles" userId="4b639a41-6e93-46fd-866d-918210538ae9" providerId="ADAL" clId="{B492F985-E642-42A8-86D2-684B5F340E8D}" dt="2022-12-09T08:39:12.349" v="12" actId="47"/>
        <pc:sldMkLst>
          <pc:docMk/>
          <pc:sldMk cId="1047288407" sldId="379"/>
        </pc:sldMkLst>
      </pc:sldChg>
      <pc:sldChg chg="del">
        <pc:chgData name="Natasha Beckles" userId="4b639a41-6e93-46fd-866d-918210538ae9" providerId="ADAL" clId="{B492F985-E642-42A8-86D2-684B5F340E8D}" dt="2022-12-09T08:39:12.349" v="12" actId="47"/>
        <pc:sldMkLst>
          <pc:docMk/>
          <pc:sldMk cId="274940443" sldId="380"/>
        </pc:sldMkLst>
      </pc:sldChg>
      <pc:sldChg chg="del">
        <pc:chgData name="Natasha Beckles" userId="4b639a41-6e93-46fd-866d-918210538ae9" providerId="ADAL" clId="{B492F985-E642-42A8-86D2-684B5F340E8D}" dt="2022-12-09T08:39:12.349" v="12" actId="47"/>
        <pc:sldMkLst>
          <pc:docMk/>
          <pc:sldMk cId="3368214552" sldId="381"/>
        </pc:sldMkLst>
      </pc:sldChg>
      <pc:sldChg chg="del">
        <pc:chgData name="Natasha Beckles" userId="4b639a41-6e93-46fd-866d-918210538ae9" providerId="ADAL" clId="{B492F985-E642-42A8-86D2-684B5F340E8D}" dt="2022-12-09T08:39:12.349" v="12" actId="47"/>
        <pc:sldMkLst>
          <pc:docMk/>
          <pc:sldMk cId="1384053016" sldId="382"/>
        </pc:sldMkLst>
      </pc:sldChg>
      <pc:sldChg chg="del">
        <pc:chgData name="Natasha Beckles" userId="4b639a41-6e93-46fd-866d-918210538ae9" providerId="ADAL" clId="{B492F985-E642-42A8-86D2-684B5F340E8D}" dt="2022-12-09T08:39:12.349" v="12" actId="47"/>
        <pc:sldMkLst>
          <pc:docMk/>
          <pc:sldMk cId="2378304100" sldId="383"/>
        </pc:sldMkLst>
      </pc:sldChg>
      <pc:sldChg chg="del">
        <pc:chgData name="Natasha Beckles" userId="4b639a41-6e93-46fd-866d-918210538ae9" providerId="ADAL" clId="{B492F985-E642-42A8-86D2-684B5F340E8D}" dt="2022-12-09T08:39:12.349" v="12" actId="47"/>
        <pc:sldMkLst>
          <pc:docMk/>
          <pc:sldMk cId="4179726928" sldId="384"/>
        </pc:sldMkLst>
      </pc:sldChg>
      <pc:sldChg chg="del">
        <pc:chgData name="Natasha Beckles" userId="4b639a41-6e93-46fd-866d-918210538ae9" providerId="ADAL" clId="{B492F985-E642-42A8-86D2-684B5F340E8D}" dt="2022-12-09T08:39:12.349" v="12" actId="47"/>
        <pc:sldMkLst>
          <pc:docMk/>
          <pc:sldMk cId="3888186222" sldId="385"/>
        </pc:sldMkLst>
      </pc:sldChg>
      <pc:sldChg chg="del">
        <pc:chgData name="Natasha Beckles" userId="4b639a41-6e93-46fd-866d-918210538ae9" providerId="ADAL" clId="{B492F985-E642-42A8-86D2-684B5F340E8D}" dt="2022-12-09T08:39:12.349" v="12" actId="47"/>
        <pc:sldMkLst>
          <pc:docMk/>
          <pc:sldMk cId="4116175631" sldId="386"/>
        </pc:sldMkLst>
      </pc:sldChg>
      <pc:sldChg chg="del">
        <pc:chgData name="Natasha Beckles" userId="4b639a41-6e93-46fd-866d-918210538ae9" providerId="ADAL" clId="{B492F985-E642-42A8-86D2-684B5F340E8D}" dt="2022-12-09T08:39:12.349" v="12" actId="47"/>
        <pc:sldMkLst>
          <pc:docMk/>
          <pc:sldMk cId="1686476804" sldId="387"/>
        </pc:sldMkLst>
      </pc:sldChg>
      <pc:sldChg chg="del">
        <pc:chgData name="Natasha Beckles" userId="4b639a41-6e93-46fd-866d-918210538ae9" providerId="ADAL" clId="{B492F985-E642-42A8-86D2-684B5F340E8D}" dt="2022-12-09T08:39:12.349" v="12" actId="47"/>
        <pc:sldMkLst>
          <pc:docMk/>
          <pc:sldMk cId="3331327628" sldId="388"/>
        </pc:sldMkLst>
      </pc:sldChg>
      <pc:sldChg chg="del">
        <pc:chgData name="Natasha Beckles" userId="4b639a41-6e93-46fd-866d-918210538ae9" providerId="ADAL" clId="{B492F985-E642-42A8-86D2-684B5F340E8D}" dt="2022-12-09T08:39:12.349" v="12" actId="47"/>
        <pc:sldMkLst>
          <pc:docMk/>
          <pc:sldMk cId="90751128" sldId="389"/>
        </pc:sldMkLst>
      </pc:sldChg>
      <pc:sldChg chg="ord">
        <pc:chgData name="Natasha Beckles" userId="4b639a41-6e93-46fd-866d-918210538ae9" providerId="ADAL" clId="{B492F985-E642-42A8-86D2-684B5F340E8D}" dt="2022-12-09T08:33:19.006" v="7"/>
        <pc:sldMkLst>
          <pc:docMk/>
          <pc:sldMk cId="2867081251" sldId="3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1A666-97C7-45CD-96FD-673CC4E3C680}" type="datetimeFigureOut">
              <a:rPr lang="en-GB" smtClean="0"/>
              <a:t>08/12/2022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73769-DA4E-4CB2-B181-44DA2703F5CC}" type="slidenum">
              <a:rPr lang="en-GB" smtClean="0"/>
              <a:t>‹#›</a:t>
            </a:fld>
            <a:endParaRPr lang="en-GB" dirty="0"/>
          </a:p>
        </p:txBody>
      </p:sp>
    </p:spTree>
    <p:extLst>
      <p:ext uri="{BB962C8B-B14F-4D97-AF65-F5344CB8AC3E}">
        <p14:creationId xmlns:p14="http://schemas.microsoft.com/office/powerpoint/2010/main" val="360205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Clues that this is Jesus &amp; BVM:  Nail marks, knife wound</a:t>
            </a:r>
          </a:p>
        </p:txBody>
      </p:sp>
      <p:sp>
        <p:nvSpPr>
          <p:cNvPr id="4" name="Slide Number Placeholder 3"/>
          <p:cNvSpPr>
            <a:spLocks noGrp="1"/>
          </p:cNvSpPr>
          <p:nvPr>
            <p:ph type="sldNum" sz="quarter" idx="5"/>
          </p:nvPr>
        </p:nvSpPr>
        <p:spPr/>
        <p:txBody>
          <a:bodyPr/>
          <a:lstStyle/>
          <a:p>
            <a:fld id="{39173769-DA4E-4CB2-B181-44DA2703F5CC}" type="slidenum">
              <a:rPr lang="en-GB" smtClean="0"/>
              <a:t>3</a:t>
            </a:fld>
            <a:endParaRPr lang="en-GB" dirty="0"/>
          </a:p>
        </p:txBody>
      </p:sp>
    </p:spTree>
    <p:extLst>
      <p:ext uri="{BB962C8B-B14F-4D97-AF65-F5344CB8AC3E}">
        <p14:creationId xmlns:p14="http://schemas.microsoft.com/office/powerpoint/2010/main" val="230704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Context by Dr Ayla Lepine.</a:t>
            </a:r>
          </a:p>
        </p:txBody>
      </p:sp>
      <p:sp>
        <p:nvSpPr>
          <p:cNvPr id="4" name="Slide Number Placeholder 3"/>
          <p:cNvSpPr>
            <a:spLocks noGrp="1"/>
          </p:cNvSpPr>
          <p:nvPr>
            <p:ph type="sldNum" sz="quarter" idx="5"/>
          </p:nvPr>
        </p:nvSpPr>
        <p:spPr/>
        <p:txBody>
          <a:bodyPr/>
          <a:lstStyle/>
          <a:p>
            <a:fld id="{39173769-DA4E-4CB2-B181-44DA2703F5CC}" type="slidenum">
              <a:rPr lang="en-GB" smtClean="0"/>
              <a:t>4</a:t>
            </a:fld>
            <a:endParaRPr lang="en-GB" dirty="0"/>
          </a:p>
        </p:txBody>
      </p:sp>
    </p:spTree>
    <p:extLst>
      <p:ext uri="{BB962C8B-B14F-4D97-AF65-F5344CB8AC3E}">
        <p14:creationId xmlns:p14="http://schemas.microsoft.com/office/powerpoint/2010/main" val="183253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5</a:t>
            </a:fld>
            <a:endParaRPr lang="en-GB" dirty="0"/>
          </a:p>
        </p:txBody>
      </p:sp>
    </p:spTree>
    <p:extLst>
      <p:ext uri="{BB962C8B-B14F-4D97-AF65-F5344CB8AC3E}">
        <p14:creationId xmlns:p14="http://schemas.microsoft.com/office/powerpoint/2010/main" val="41624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6</a:t>
            </a:fld>
            <a:endParaRPr lang="en-GB" dirty="0"/>
          </a:p>
        </p:txBody>
      </p:sp>
    </p:spTree>
    <p:extLst>
      <p:ext uri="{BB962C8B-B14F-4D97-AF65-F5344CB8AC3E}">
        <p14:creationId xmlns:p14="http://schemas.microsoft.com/office/powerpoint/2010/main" val="357325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7</a:t>
            </a:fld>
            <a:endParaRPr lang="en-GB" dirty="0"/>
          </a:p>
        </p:txBody>
      </p:sp>
    </p:spTree>
    <p:extLst>
      <p:ext uri="{BB962C8B-B14F-4D97-AF65-F5344CB8AC3E}">
        <p14:creationId xmlns:p14="http://schemas.microsoft.com/office/powerpoint/2010/main" val="44413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C1D0-656C-9C12-4058-0525D2A35B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E111BB-1184-01B7-FE3E-7B3282514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86AAF4-B5CF-BD83-8A31-B79B5F8A41D8}"/>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5" name="Footer Placeholder 4">
            <a:extLst>
              <a:ext uri="{FF2B5EF4-FFF2-40B4-BE49-F238E27FC236}">
                <a16:creationId xmlns:a16="http://schemas.microsoft.com/office/drawing/2014/main" id="{8572EC7D-4D0D-C2DA-CBD5-769614BF5A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96435F-0215-6B38-7C51-E7DAF09DD692}"/>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79857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C5D7-7C1E-3FD0-F26B-DE3086C17D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08A9E6-18E8-894A-95A0-1D8CDC5E40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8AD2FB-E3BC-6E1F-EFCB-2413C68EE9D0}"/>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5" name="Footer Placeholder 4">
            <a:extLst>
              <a:ext uri="{FF2B5EF4-FFF2-40B4-BE49-F238E27FC236}">
                <a16:creationId xmlns:a16="http://schemas.microsoft.com/office/drawing/2014/main" id="{E36CA249-2281-A1B8-03BA-3DF7079E61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3D8FB6-00FB-3548-36A9-8A0CAE693579}"/>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85215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AB6DD1-DC16-BBA9-311C-3D241750E0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9B327E-1D99-CDED-8933-461F744763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D7365-FD29-A1A3-D5FB-0B61F6272311}"/>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5" name="Footer Placeholder 4">
            <a:extLst>
              <a:ext uri="{FF2B5EF4-FFF2-40B4-BE49-F238E27FC236}">
                <a16:creationId xmlns:a16="http://schemas.microsoft.com/office/drawing/2014/main" id="{4A2A1D55-97CC-54DA-288E-A32D1819C1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B8254A-CBA3-59AB-7045-9ADD408E5996}"/>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347548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AE2A-8DD7-77C7-4484-C79021747B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B95FEF-52C8-BC4B-6241-626B4B66A0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88749-5D46-58C3-2B95-DCAD72F32EE7}"/>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5" name="Footer Placeholder 4">
            <a:extLst>
              <a:ext uri="{FF2B5EF4-FFF2-40B4-BE49-F238E27FC236}">
                <a16:creationId xmlns:a16="http://schemas.microsoft.com/office/drawing/2014/main" id="{6E201CB8-4421-2549-E619-737A48161D1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00D79DF-7CE1-68AD-7AA1-E1C3D8A32499}"/>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339843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EC99-7861-027E-BFA6-2AB28BC7CC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3E92A8-1362-E5A7-5852-F85AF5E96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179B3-ECC3-0654-5C2F-EC7AF6950318}"/>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5" name="Footer Placeholder 4">
            <a:extLst>
              <a:ext uri="{FF2B5EF4-FFF2-40B4-BE49-F238E27FC236}">
                <a16:creationId xmlns:a16="http://schemas.microsoft.com/office/drawing/2014/main" id="{A11D830B-2613-E92C-8A48-F2FC132287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1D49C7B-E65D-44A2-DF8F-B9747135A891}"/>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60833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F066-5C34-F23F-851C-06D844555A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BCE639-643A-71F0-B39E-FE94BB5CAE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2A1E0C-77B7-212F-9741-1F5474D528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EE1629-2B02-A274-991F-15440D2F30B8}"/>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6" name="Footer Placeholder 5">
            <a:extLst>
              <a:ext uri="{FF2B5EF4-FFF2-40B4-BE49-F238E27FC236}">
                <a16:creationId xmlns:a16="http://schemas.microsoft.com/office/drawing/2014/main" id="{F83F3D63-C441-1A93-9078-810E2F5478E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22A8923-0755-905A-9489-8623072626E1}"/>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8133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E43C-7A98-2B1F-8A1B-D5DA993CF1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E3D21F-4923-A03C-C789-2C9B523BE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A8337E-3785-92F9-68FF-11559A197C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86F8AD-72B1-2D53-CDFC-BF1AEC079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8DD55-8C32-85F2-B2BE-667F7EC40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49577C-AF21-9D8C-B312-3CCDD18EDD97}"/>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8" name="Footer Placeholder 7">
            <a:extLst>
              <a:ext uri="{FF2B5EF4-FFF2-40B4-BE49-F238E27FC236}">
                <a16:creationId xmlns:a16="http://schemas.microsoft.com/office/drawing/2014/main" id="{C5E044B2-643D-0B0A-E9AD-3CB82CF194E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9DF0623-22BB-195E-959A-D2CDD5F6884B}"/>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14289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DCDE-9CEC-46CC-2DFB-B2658E1D85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2DB2A4-2A98-48EC-587B-65DB29132A3D}"/>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4" name="Footer Placeholder 3">
            <a:extLst>
              <a:ext uri="{FF2B5EF4-FFF2-40B4-BE49-F238E27FC236}">
                <a16:creationId xmlns:a16="http://schemas.microsoft.com/office/drawing/2014/main" id="{C60ED7C2-B0D4-1B0A-AEBF-D18D3D2EED5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E979197-8672-B0F6-534B-E2BBBC326790}"/>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266477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DBFA8-0FC5-4ABD-2AB1-1B46F997C78E}"/>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3" name="Footer Placeholder 2">
            <a:extLst>
              <a:ext uri="{FF2B5EF4-FFF2-40B4-BE49-F238E27FC236}">
                <a16:creationId xmlns:a16="http://schemas.microsoft.com/office/drawing/2014/main" id="{7675D8EA-43B5-1BC2-8266-85CF4804493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F86BB15-4A4E-EEB7-30AA-9ED78AD055D5}"/>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91484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D9C3-27CE-778E-1842-F73F61204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DF27A3-6786-9C30-21C6-9ADBD7364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B0AAC7-63C7-6EAD-0613-23B23FC0E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0E323-05DB-5380-D429-07799D1C7003}"/>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6" name="Footer Placeholder 5">
            <a:extLst>
              <a:ext uri="{FF2B5EF4-FFF2-40B4-BE49-F238E27FC236}">
                <a16:creationId xmlns:a16="http://schemas.microsoft.com/office/drawing/2014/main" id="{28D8B050-12D5-63A8-3BB0-B53181F6F0D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9DA2BC1-7551-F909-7A03-3758C01F80ED}"/>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278225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C245-1667-9BC1-61E1-FA8E57BE1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473FE8-ADC4-9628-1195-BBFEA7582F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E07777C-A195-F66E-9D8B-A6342FF6B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3CA3A-B7C7-611A-30CF-6C42C37D4564}"/>
              </a:ext>
            </a:extLst>
          </p:cNvPr>
          <p:cNvSpPr>
            <a:spLocks noGrp="1"/>
          </p:cNvSpPr>
          <p:nvPr>
            <p:ph type="dt" sz="half" idx="10"/>
          </p:nvPr>
        </p:nvSpPr>
        <p:spPr/>
        <p:txBody>
          <a:bodyPr/>
          <a:lstStyle/>
          <a:p>
            <a:fld id="{DDD418ED-AD91-4141-9EA9-44FE88AA0F16}" type="datetimeFigureOut">
              <a:rPr lang="en-GB" smtClean="0"/>
              <a:t>08/12/2022</a:t>
            </a:fld>
            <a:endParaRPr lang="en-GB" dirty="0"/>
          </a:p>
        </p:txBody>
      </p:sp>
      <p:sp>
        <p:nvSpPr>
          <p:cNvPr id="6" name="Footer Placeholder 5">
            <a:extLst>
              <a:ext uri="{FF2B5EF4-FFF2-40B4-BE49-F238E27FC236}">
                <a16:creationId xmlns:a16="http://schemas.microsoft.com/office/drawing/2014/main" id="{4C983232-7AFB-49A2-C108-98E7D8059E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7CDF55-8459-AF8E-600C-9B6B2079F1E6}"/>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49207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9BCDC7-4C0A-DD45-6E45-9245ECE98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9827B-4C89-190B-F850-F680449C9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28DB0-247C-10E3-617E-96C29CDCE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418ED-AD91-4141-9EA9-44FE88AA0F16}" type="datetimeFigureOut">
              <a:rPr lang="en-GB" smtClean="0"/>
              <a:t>08/12/2022</a:t>
            </a:fld>
            <a:endParaRPr lang="en-GB" dirty="0"/>
          </a:p>
        </p:txBody>
      </p:sp>
      <p:sp>
        <p:nvSpPr>
          <p:cNvPr id="5" name="Footer Placeholder 4">
            <a:extLst>
              <a:ext uri="{FF2B5EF4-FFF2-40B4-BE49-F238E27FC236}">
                <a16:creationId xmlns:a16="http://schemas.microsoft.com/office/drawing/2014/main" id="{18E06F57-62E2-FA94-3700-F5B51480F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DD23A73-7FA2-8A0A-3E28-AA7ACCB07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39745-54AB-4F68-899D-030DB8CD923F}" type="slidenum">
              <a:rPr lang="en-GB" smtClean="0"/>
              <a:t>‹#›</a:t>
            </a:fld>
            <a:endParaRPr lang="en-GB" dirty="0"/>
          </a:p>
        </p:txBody>
      </p:sp>
    </p:spTree>
    <p:extLst>
      <p:ext uri="{BB962C8B-B14F-4D97-AF65-F5344CB8AC3E}">
        <p14:creationId xmlns:p14="http://schemas.microsoft.com/office/powerpoint/2010/main" val="615616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person, outdoor, sculpture&#10;&#10;Description automatically generated">
            <a:extLst>
              <a:ext uri="{FF2B5EF4-FFF2-40B4-BE49-F238E27FC236}">
                <a16:creationId xmlns:a16="http://schemas.microsoft.com/office/drawing/2014/main" id="{DC8A6D32-8D12-F546-82C9-83948CF7862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3247" b="22283"/>
          <a:stretch/>
        </p:blipFill>
        <p:spPr>
          <a:xfrm>
            <a:off x="20" y="0"/>
            <a:ext cx="12191980" cy="6857999"/>
          </a:xfrm>
          <a:prstGeom prst="rect">
            <a:avLst/>
          </a:prstGeom>
        </p:spPr>
      </p:pic>
      <p:sp>
        <p:nvSpPr>
          <p:cNvPr id="2" name="Title 1">
            <a:extLst>
              <a:ext uri="{FF2B5EF4-FFF2-40B4-BE49-F238E27FC236}">
                <a16:creationId xmlns:a16="http://schemas.microsoft.com/office/drawing/2014/main" id="{6ECCCF33-8BA1-1EA2-4A6E-C3F2785B1252}"/>
              </a:ext>
            </a:extLst>
          </p:cNvPr>
          <p:cNvSpPr>
            <a:spLocks noGrp="1"/>
          </p:cNvSpPr>
          <p:nvPr>
            <p:ph type="ctrTitle"/>
          </p:nvPr>
        </p:nvSpPr>
        <p:spPr>
          <a:xfrm>
            <a:off x="4387349" y="1200152"/>
            <a:ext cx="7589303" cy="4457696"/>
          </a:xfrm>
        </p:spPr>
        <p:txBody>
          <a:bodyPr anchor="ctr">
            <a:normAutofit/>
          </a:bodyPr>
          <a:lstStyle/>
          <a:p>
            <a:pPr algn="l"/>
            <a:r>
              <a:rPr lang="en-GB" sz="8000" dirty="0">
                <a:ln w="22225">
                  <a:solidFill>
                    <a:schemeClr val="tx1"/>
                  </a:solidFill>
                  <a:miter lim="800000"/>
                </a:ln>
                <a:solidFill>
                  <a:srgbClr val="FFFFFF"/>
                </a:solidFill>
                <a:latin typeface="Trebuchet MS" panose="020B0603020202020204" pitchFamily="34" charset="0"/>
              </a:rPr>
              <a:t>The Pieta Prayer Resource</a:t>
            </a:r>
          </a:p>
        </p:txBody>
      </p:sp>
      <p:sp>
        <p:nvSpPr>
          <p:cNvPr id="3" name="Subtitle 2">
            <a:extLst>
              <a:ext uri="{FF2B5EF4-FFF2-40B4-BE49-F238E27FC236}">
                <a16:creationId xmlns:a16="http://schemas.microsoft.com/office/drawing/2014/main" id="{94573BAE-24F0-EF8B-EC93-2776D4E806F1}"/>
              </a:ext>
            </a:extLst>
          </p:cNvPr>
          <p:cNvSpPr>
            <a:spLocks noGrp="1"/>
          </p:cNvSpPr>
          <p:nvPr>
            <p:ph type="subTitle" idx="1"/>
          </p:nvPr>
        </p:nvSpPr>
        <p:spPr>
          <a:xfrm>
            <a:off x="785417" y="1309483"/>
            <a:ext cx="2816535" cy="4047709"/>
          </a:xfrm>
        </p:spPr>
        <p:txBody>
          <a:bodyPr anchor="ctr">
            <a:normAutofit/>
          </a:bodyPr>
          <a:lstStyle/>
          <a:p>
            <a:pPr algn="r"/>
            <a:r>
              <a:rPr lang="en-GB" sz="2800" dirty="0">
                <a:solidFill>
                  <a:srgbClr val="FFFFFF"/>
                </a:solidFill>
                <a:latin typeface="Trebuchet MS" panose="020B0603020202020204" pitchFamily="34" charset="0"/>
              </a:rPr>
              <a:t>An inter-diocesan collaboration for schools and churches in London &amp; Southwark Dioceses</a:t>
            </a:r>
          </a:p>
        </p:txBody>
      </p:sp>
      <p:sp>
        <p:nvSpPr>
          <p:cNvPr id="18"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descr="image983759">
            <a:extLst>
              <a:ext uri="{FF2B5EF4-FFF2-40B4-BE49-F238E27FC236}">
                <a16:creationId xmlns:a16="http://schemas.microsoft.com/office/drawing/2014/main" id="{DEBA2C24-364A-862C-D107-4184828F3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6660" y="298411"/>
            <a:ext cx="1096963" cy="60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10;&#10;Description automatically generated with medium confidence">
            <a:extLst>
              <a:ext uri="{FF2B5EF4-FFF2-40B4-BE49-F238E27FC236}">
                <a16:creationId xmlns:a16="http://schemas.microsoft.com/office/drawing/2014/main" id="{17938835-337B-B38F-6696-C1BCA96EC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84" y="353077"/>
            <a:ext cx="1279267" cy="603330"/>
          </a:xfrm>
          <a:prstGeom prst="rect">
            <a:avLst/>
          </a:prstGeom>
        </p:spPr>
      </p:pic>
    </p:spTree>
    <p:extLst>
      <p:ext uri="{BB962C8B-B14F-4D97-AF65-F5344CB8AC3E}">
        <p14:creationId xmlns:p14="http://schemas.microsoft.com/office/powerpoint/2010/main" val="363614230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17000"/>
            <a:lum/>
          </a:blip>
          <a:srcRect/>
          <a:stretch>
            <a:fillRect t="-28000" b="-2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F03F-81E0-6FB3-D71E-16C958753C57}"/>
              </a:ext>
            </a:extLst>
          </p:cNvPr>
          <p:cNvSpPr>
            <a:spLocks noGrp="1"/>
          </p:cNvSpPr>
          <p:nvPr>
            <p:ph type="title"/>
          </p:nvPr>
        </p:nvSpPr>
        <p:spPr>
          <a:xfrm>
            <a:off x="838200" y="365125"/>
            <a:ext cx="5448300" cy="739775"/>
          </a:xfrm>
        </p:spPr>
        <p:txBody>
          <a:bodyPr/>
          <a:lstStyle/>
          <a:p>
            <a:r>
              <a:rPr lang="en-GB" dirty="0">
                <a:latin typeface="Trebuchet MS" panose="020B0603020202020204" pitchFamily="34" charset="0"/>
              </a:rPr>
              <a:t>Copyright Disclaimer</a:t>
            </a:r>
          </a:p>
        </p:txBody>
      </p:sp>
      <p:sp>
        <p:nvSpPr>
          <p:cNvPr id="3" name="Content Placeholder 2">
            <a:extLst>
              <a:ext uri="{FF2B5EF4-FFF2-40B4-BE49-F238E27FC236}">
                <a16:creationId xmlns:a16="http://schemas.microsoft.com/office/drawing/2014/main" id="{80223F85-397D-0051-7D48-1EE571F9A3A1}"/>
              </a:ext>
            </a:extLst>
          </p:cNvPr>
          <p:cNvSpPr>
            <a:spLocks noGrp="1"/>
          </p:cNvSpPr>
          <p:nvPr>
            <p:ph idx="1"/>
          </p:nvPr>
        </p:nvSpPr>
        <p:spPr>
          <a:xfrm>
            <a:off x="749300" y="1092200"/>
            <a:ext cx="11049000" cy="6184900"/>
          </a:xfrm>
          <a:blipFill>
            <a:blip r:embed="rId3">
              <a:alphaModFix amt="4000"/>
            </a:blip>
            <a:tile tx="0" ty="0" sx="100000" sy="100000" flip="none" algn="tl"/>
          </a:blipFill>
        </p:spPr>
        <p:txBody>
          <a:bodyPr>
            <a:normAutofit fontScale="77500" lnSpcReduction="20000"/>
          </a:bodyPr>
          <a:lstStyle/>
          <a:p>
            <a:pPr algn="just"/>
            <a:r>
              <a:rPr lang="en-GB" dirty="0">
                <a:latin typeface="Trebuchet MS" panose="020B0603020202020204" pitchFamily="34" charset="0"/>
              </a:rPr>
              <a:t>This teaching resource has been specifically created for use by teachers, educators and students for purely educational and non-commercial purposes. It a free resource that has been strictly and explicitly created to structure learning, provide visual stimulus and promote creative and pastorally relevant discussion and support for children and young people. No other use is permitted under any circumstances. </a:t>
            </a:r>
          </a:p>
          <a:p>
            <a:pPr algn="just"/>
            <a:r>
              <a:rPr lang="en-GB" dirty="0">
                <a:latin typeface="Trebuchet MS" panose="020B0603020202020204" pitchFamily="34" charset="0"/>
              </a:rPr>
              <a:t>All works created through engagement with these teaching materials are intended to promote and enable the pastoral care and wellbeing of children and young people with their educational and/or  faith settings. A small sample of the student created works will be included in a non-commercial, not for profit prayer resource. The published prayer resources that will be made after the conclusion of the competition will be used teaching and learning. Any funds raised will be used to cover the cost of realisation or to support pastoral or wellbeing for those who face contextual safeguarding risk and/ SYV.</a:t>
            </a:r>
          </a:p>
          <a:p>
            <a:pPr algn="just"/>
            <a:r>
              <a:rPr lang="en-GB" dirty="0">
                <a:latin typeface="Trebuchet MS" panose="020B0603020202020204" pitchFamily="34" charset="0"/>
              </a:rPr>
              <a:t>No credit is taken for the artworks, images, photographs, videos blog links or other publicly available resources within this resource. All the artists and creators rights are acknowledged, respected and reserved. No infringement is intended, authorised or accepted by the issuing organisations. By choosing to download, open or use this resource, all users are strictly agree to use this resource within these parameters and for the expressed intentions. </a:t>
            </a:r>
          </a:p>
          <a:p>
            <a:pPr algn="just"/>
            <a:r>
              <a:rPr lang="en-GB" dirty="0">
                <a:latin typeface="Trebuchet MS" panose="020B0603020202020204" pitchFamily="34" charset="0"/>
              </a:rPr>
              <a:t>If any user finds that they are unable to abide by, adhere to or are otherwise prevented from working within this framework of permissions, they are required to immediately delete all the resources from their equipment and desist from any further engagement. </a:t>
            </a:r>
          </a:p>
        </p:txBody>
      </p:sp>
    </p:spTree>
    <p:extLst>
      <p:ext uri="{BB962C8B-B14F-4D97-AF65-F5344CB8AC3E}">
        <p14:creationId xmlns:p14="http://schemas.microsoft.com/office/powerpoint/2010/main" val="286708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6"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7E5D64D2-4A0D-44BE-2501-D870BDA19A1E}"/>
              </a:ext>
            </a:extLst>
          </p:cNvPr>
          <p:cNvSpPr>
            <a:spLocks noGrp="1"/>
          </p:cNvSpPr>
          <p:nvPr>
            <p:ph type="title"/>
          </p:nvPr>
        </p:nvSpPr>
        <p:spPr>
          <a:xfrm>
            <a:off x="6688182" y="494270"/>
            <a:ext cx="4887685" cy="1399348"/>
          </a:xfrm>
        </p:spPr>
        <p:txBody>
          <a:bodyPr anchor="b">
            <a:normAutofit/>
          </a:bodyPr>
          <a:lstStyle/>
          <a:p>
            <a:r>
              <a:rPr lang="en-GB" sz="4000" dirty="0">
                <a:latin typeface="Trebuchet MS" panose="020B0603020202020204" pitchFamily="34" charset="0"/>
              </a:rPr>
              <a:t>What do you know about this artwork?</a:t>
            </a:r>
          </a:p>
        </p:txBody>
      </p:sp>
      <p:pic>
        <p:nvPicPr>
          <p:cNvPr id="5" name="Content Placeholder 4" descr="A statue of a person holding a baby&#10;&#10;Description automatically generated with medium confidence">
            <a:extLst>
              <a:ext uri="{FF2B5EF4-FFF2-40B4-BE49-F238E27FC236}">
                <a16:creationId xmlns:a16="http://schemas.microsoft.com/office/drawing/2014/main" id="{213AFC05-AECC-24AA-3266-AE00BB663EE2}"/>
              </a:ext>
            </a:extLst>
          </p:cNvPr>
          <p:cNvPicPr>
            <a:picLocks noChangeAspect="1"/>
          </p:cNvPicPr>
          <p:nvPr/>
        </p:nvPicPr>
        <p:blipFill rotWithShape="1">
          <a:blip r:embed="rId3">
            <a:extLst>
              <a:ext uri="{28A0092B-C50C-407E-A947-70E740481C1C}">
                <a14:useLocalDpi xmlns:a14="http://schemas.microsoft.com/office/drawing/2010/main" val="0"/>
              </a:ext>
            </a:extLst>
          </a:blip>
          <a:srcRect l="6491" r="4148" b="3"/>
          <a:stretch/>
        </p:blipFill>
        <p:spPr>
          <a:xfrm>
            <a:off x="-178943" y="0"/>
            <a:ext cx="6296279" cy="7045731"/>
          </a:xfrm>
          <a:prstGeom prst="rect">
            <a:avLst/>
          </a:prstGeom>
        </p:spPr>
      </p:pic>
      <p:sp>
        <p:nvSpPr>
          <p:cNvPr id="38"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8">
            <a:extLst>
              <a:ext uri="{FF2B5EF4-FFF2-40B4-BE49-F238E27FC236}">
                <a16:creationId xmlns:a16="http://schemas.microsoft.com/office/drawing/2014/main" id="{FA5196E8-64B7-F00A-73D4-A58DC784C1ED}"/>
              </a:ext>
            </a:extLst>
          </p:cNvPr>
          <p:cNvSpPr>
            <a:spLocks noGrp="1"/>
          </p:cNvSpPr>
          <p:nvPr>
            <p:ph idx="1"/>
          </p:nvPr>
        </p:nvSpPr>
        <p:spPr>
          <a:xfrm>
            <a:off x="6688182" y="2081349"/>
            <a:ext cx="4887685" cy="4023359"/>
          </a:xfrm>
        </p:spPr>
        <p:txBody>
          <a:bodyPr anchor="t">
            <a:normAutofit fontScale="92500" lnSpcReduction="10000"/>
          </a:bodyPr>
          <a:lstStyle/>
          <a:p>
            <a:r>
              <a:rPr lang="en-US" sz="2000" dirty="0">
                <a:latin typeface="Trebuchet MS" panose="020B0603020202020204" pitchFamily="34" charset="0"/>
              </a:rPr>
              <a:t>What event is it capturing?</a:t>
            </a:r>
          </a:p>
          <a:p>
            <a:r>
              <a:rPr lang="en-US" sz="2000" dirty="0">
                <a:latin typeface="Trebuchet MS" panose="020B0603020202020204" pitchFamily="34" charset="0"/>
              </a:rPr>
              <a:t>Who or what is it depicting? </a:t>
            </a:r>
          </a:p>
          <a:p>
            <a:r>
              <a:rPr lang="en-US" sz="2000" dirty="0">
                <a:latin typeface="Trebuchet MS" panose="020B0603020202020204" pitchFamily="34" charset="0"/>
              </a:rPr>
              <a:t>What clues or evidence have informed your assertion?</a:t>
            </a:r>
            <a:endParaRPr lang="en-GB" sz="2000" dirty="0">
              <a:latin typeface="Trebuchet MS" panose="020B0603020202020204" pitchFamily="34" charset="0"/>
            </a:endParaRPr>
          </a:p>
          <a:p>
            <a:endParaRPr lang="en-US" sz="2000" dirty="0">
              <a:latin typeface="Trebuchet MS" panose="020B0603020202020204" pitchFamily="34" charset="0"/>
            </a:endParaRPr>
          </a:p>
          <a:p>
            <a:r>
              <a:rPr lang="en-US" sz="2000" dirty="0">
                <a:latin typeface="Trebuchet MS" panose="020B0603020202020204" pitchFamily="34" charset="0"/>
              </a:rPr>
              <a:t>What thoughts, feelings or connections does this sculpture bring to your mind?</a:t>
            </a:r>
          </a:p>
          <a:p>
            <a:r>
              <a:rPr lang="en-US" sz="2000" dirty="0">
                <a:latin typeface="Trebuchet MS" panose="020B0603020202020204" pitchFamily="34" charset="0"/>
              </a:rPr>
              <a:t>What impact -if any – does the scene have on you?</a:t>
            </a:r>
          </a:p>
          <a:p>
            <a:pPr marL="0" indent="0">
              <a:buNone/>
            </a:pPr>
            <a:endParaRPr lang="en-GB" sz="2000" dirty="0">
              <a:latin typeface="Trebuchet MS" panose="020B0603020202020204" pitchFamily="34" charset="0"/>
            </a:endParaRPr>
          </a:p>
          <a:p>
            <a:pPr marL="0" indent="0">
              <a:buNone/>
            </a:pPr>
            <a:r>
              <a:rPr lang="en-GB" sz="2000" dirty="0">
                <a:latin typeface="Trebuchet MS" panose="020B0603020202020204" pitchFamily="34" charset="0"/>
              </a:rPr>
              <a:t>This sculpture is Michelangelo’s first commissioned artwork. It was completed in 1498-99. It is called…</a:t>
            </a:r>
          </a:p>
          <a:p>
            <a:endParaRPr lang="en-US" sz="2000" dirty="0">
              <a:latin typeface="Trebuchet MS" panose="020B0603020202020204" pitchFamily="34" charset="0"/>
            </a:endParaRPr>
          </a:p>
          <a:p>
            <a:endParaRPr lang="en-US" sz="2000" dirty="0">
              <a:latin typeface="Trebuchet MS" panose="020B0603020202020204" pitchFamily="34" charset="0"/>
            </a:endParaRPr>
          </a:p>
        </p:txBody>
      </p:sp>
    </p:spTree>
    <p:extLst>
      <p:ext uri="{BB962C8B-B14F-4D97-AF65-F5344CB8AC3E}">
        <p14:creationId xmlns:p14="http://schemas.microsoft.com/office/powerpoint/2010/main" val="22887320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person, outdoor, sculpture">
            <a:extLst>
              <a:ext uri="{FF2B5EF4-FFF2-40B4-BE49-F238E27FC236}">
                <a16:creationId xmlns:a16="http://schemas.microsoft.com/office/drawing/2014/main" id="{7D084DF8-06FD-CF41-3E26-54129F1F9A32}"/>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7124" r="-1" b="10443"/>
          <a:stretch/>
        </p:blipFill>
        <p:spPr>
          <a:xfrm>
            <a:off x="0" y="0"/>
            <a:ext cx="8668492" cy="6857990"/>
          </a:xfrm>
          <a:prstGeom prst="rect">
            <a:avLst/>
          </a:prstGeom>
        </p:spPr>
      </p:pic>
      <p:sp>
        <p:nvSpPr>
          <p:cNvPr id="14" name="Rectangle 13">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37611C-308C-0BE0-18DD-61561B89D7D5}"/>
              </a:ext>
            </a:extLst>
          </p:cNvPr>
          <p:cNvSpPr>
            <a:spLocks noGrp="1"/>
          </p:cNvSpPr>
          <p:nvPr>
            <p:ph type="title"/>
          </p:nvPr>
        </p:nvSpPr>
        <p:spPr>
          <a:xfrm>
            <a:off x="7569992" y="104013"/>
            <a:ext cx="2186609" cy="635508"/>
          </a:xfrm>
        </p:spPr>
        <p:txBody>
          <a:bodyPr anchor="b">
            <a:normAutofit/>
          </a:bodyPr>
          <a:lstStyle/>
          <a:p>
            <a:r>
              <a:rPr lang="en-GB" sz="2800" dirty="0">
                <a:effectLst/>
                <a:latin typeface="Trebuchet MS" panose="020B0603020202020204" pitchFamily="34" charset="0"/>
                <a:ea typeface="Calibri" panose="020F0502020204030204" pitchFamily="34" charset="0"/>
              </a:rPr>
              <a:t>‘The Pieta’ </a:t>
            </a:r>
            <a:endParaRPr lang="en-GB" sz="2800"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97BD3B46-24CA-8AA2-0359-457921868D4E}"/>
              </a:ext>
            </a:extLst>
          </p:cNvPr>
          <p:cNvSpPr>
            <a:spLocks noGrp="1"/>
          </p:cNvSpPr>
          <p:nvPr>
            <p:ph idx="1"/>
          </p:nvPr>
        </p:nvSpPr>
        <p:spPr>
          <a:xfrm>
            <a:off x="7068065" y="835604"/>
            <a:ext cx="4923415" cy="5918384"/>
          </a:xfrm>
        </p:spPr>
        <p:txBody>
          <a:bodyPr anchor="t">
            <a:normAutofit fontScale="25000" lnSpcReduction="20000"/>
          </a:bodyPr>
          <a:lstStyle/>
          <a:p>
            <a:pPr algn="just">
              <a:lnSpc>
                <a:spcPct val="120000"/>
              </a:lnSpc>
              <a:spcBef>
                <a:spcPts val="0"/>
              </a:spcBef>
            </a:pPr>
            <a:endParaRPr lang="en-GB" sz="4400" dirty="0">
              <a:effectLst/>
              <a:latin typeface="Trebuchet MS" panose="020B0603020202020204" pitchFamily="34" charset="0"/>
              <a:ea typeface="Calibri" panose="020F0502020204030204" pitchFamily="34" charset="0"/>
            </a:endParaRPr>
          </a:p>
          <a:p>
            <a:pPr marL="0" indent="0" algn="just">
              <a:lnSpc>
                <a:spcPct val="120000"/>
              </a:lnSpc>
              <a:spcBef>
                <a:spcPts val="0"/>
              </a:spcBef>
              <a:buNone/>
            </a:pPr>
            <a:r>
              <a:rPr lang="en-GB" sz="7200" dirty="0">
                <a:effectLst/>
                <a:latin typeface="Trebuchet MS" panose="020B0603020202020204" pitchFamily="34" charset="0"/>
                <a:ea typeface="Calibri" panose="020F0502020204030204" pitchFamily="34" charset="0"/>
              </a:rPr>
              <a:t>is a traditional Christian art form, which depicts the Virgin Mary grieving dead son, Jesus and holding him tenderly after the crucifixion. It has been an important part of Christian visual culture for over 600 years. This scene is not described in the Bible, but its imaginative power has encouraged Christians to reflect on the death of Christ, the uniquely deep grief of the Mother of God, and the desolation of Good Friday. Though sometimes images of the Mother of God mourning her Son show them alongside other people, Pieta images usually depict Mary and Jesus alone.</a:t>
            </a:r>
          </a:p>
          <a:p>
            <a:pPr marL="0" indent="0" algn="just">
              <a:lnSpc>
                <a:spcPct val="120000"/>
              </a:lnSpc>
              <a:spcBef>
                <a:spcPts val="0"/>
              </a:spcBef>
              <a:buNone/>
            </a:pPr>
            <a:r>
              <a:rPr lang="en-GB" sz="7200" dirty="0">
                <a:effectLst/>
                <a:latin typeface="Trebuchet MS" panose="020B0603020202020204" pitchFamily="34" charset="0"/>
                <a:ea typeface="Calibri" panose="020F0502020204030204" pitchFamily="34" charset="0"/>
              </a:rPr>
              <a:t> </a:t>
            </a:r>
            <a:endParaRPr lang="en-GB" sz="7200" dirty="0">
              <a:latin typeface="Trebuchet MS" panose="020B0603020202020204" pitchFamily="34" charset="0"/>
              <a:ea typeface="Calibri" panose="020F0502020204030204" pitchFamily="34" charset="0"/>
            </a:endParaRPr>
          </a:p>
          <a:p>
            <a:pPr marL="0" indent="0" algn="just">
              <a:lnSpc>
                <a:spcPct val="120000"/>
              </a:lnSpc>
              <a:spcBef>
                <a:spcPts val="0"/>
              </a:spcBef>
              <a:buNone/>
            </a:pPr>
            <a:endParaRPr lang="en-GB" sz="7200" dirty="0">
              <a:effectLst/>
              <a:latin typeface="Trebuchet MS" panose="020B0603020202020204" pitchFamily="34" charset="0"/>
              <a:ea typeface="Calibri" panose="020F0502020204030204" pitchFamily="34" charset="0"/>
            </a:endParaRPr>
          </a:p>
          <a:p>
            <a:pPr marL="0" indent="0" algn="just">
              <a:lnSpc>
                <a:spcPct val="120000"/>
              </a:lnSpc>
              <a:spcBef>
                <a:spcPts val="0"/>
              </a:spcBef>
              <a:buNone/>
            </a:pPr>
            <a:r>
              <a:rPr lang="en-GB" sz="7200" dirty="0">
                <a:effectLst/>
                <a:latin typeface="Trebuchet MS" panose="020B0603020202020204" pitchFamily="34" charset="0"/>
                <a:ea typeface="Calibri" panose="020F0502020204030204" pitchFamily="34" charset="0"/>
              </a:rPr>
              <a:t>‘Pieta’ is a Latin word which can be translated as pity or compassion. It is also close to the English word ‘piety’, which is an expression of faithfulness in devotion and discipleship.</a:t>
            </a:r>
          </a:p>
        </p:txBody>
      </p:sp>
    </p:spTree>
    <p:extLst>
      <p:ext uri="{BB962C8B-B14F-4D97-AF65-F5344CB8AC3E}">
        <p14:creationId xmlns:p14="http://schemas.microsoft.com/office/powerpoint/2010/main" val="18774096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28000" b="-28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Content Placeholder 17">
            <a:extLst>
              <a:ext uri="{FF2B5EF4-FFF2-40B4-BE49-F238E27FC236}">
                <a16:creationId xmlns:a16="http://schemas.microsoft.com/office/drawing/2014/main" id="{B6D76DE8-B8B5-07E1-8ECA-4465007C4FC6}"/>
              </a:ext>
            </a:extLst>
          </p:cNvPr>
          <p:cNvSpPr>
            <a:spLocks noGrp="1"/>
          </p:cNvSpPr>
          <p:nvPr>
            <p:ph idx="1"/>
          </p:nvPr>
        </p:nvSpPr>
        <p:spPr>
          <a:xfrm>
            <a:off x="862914" y="518985"/>
            <a:ext cx="10752438" cy="6339016"/>
          </a:xfrm>
        </p:spPr>
        <p:txBody>
          <a:bodyPr>
            <a:normAutofit fontScale="77500" lnSpcReduction="20000"/>
          </a:bodyPr>
          <a:lstStyle/>
          <a:p>
            <a:pPr marL="0" indent="0">
              <a:lnSpc>
                <a:spcPct val="120000"/>
              </a:lnSpc>
              <a:buNone/>
            </a:pPr>
            <a:r>
              <a:rPr lang="en-GB" dirty="0">
                <a:latin typeface="Trebuchet MS" panose="020B0603020202020204" pitchFamily="34" charset="0"/>
              </a:rPr>
              <a:t>The Pieta has been part of the Christian spiritual imagination for many centuries. Although not actually described in the gospel accounts, because Mary was present at her son Jesus’ death, it has been an image that has helped Christians contemplate the death of Christ, as observed through his mother’s grief.</a:t>
            </a:r>
          </a:p>
          <a:p>
            <a:pPr marL="0" indent="0">
              <a:lnSpc>
                <a:spcPct val="120000"/>
              </a:lnSpc>
              <a:buNone/>
            </a:pPr>
            <a:r>
              <a:rPr lang="en-GB" dirty="0">
                <a:latin typeface="Trebuchet MS" panose="020B0603020202020204" pitchFamily="34" charset="0"/>
              </a:rPr>
              <a:t>Consequently, the Pieta has a unique capacity for imaginative re-interpretation which means that it has been revisited by artists to help focus attention and prayer on a range of contemporary issues and modern tragedies.</a:t>
            </a:r>
          </a:p>
          <a:p>
            <a:pPr marL="0" indent="0">
              <a:lnSpc>
                <a:spcPct val="120000"/>
              </a:lnSpc>
              <a:buNone/>
            </a:pPr>
            <a:r>
              <a:rPr lang="en-GB" dirty="0">
                <a:latin typeface="Trebuchet MS" panose="020B0603020202020204" pitchFamily="34" charset="0"/>
              </a:rPr>
              <a:t>This year, students attending Church of England schools and academies in London and Southwark dioceses have the opportunity to enter a Pieta art competition that seeks to showcase the gifts and talents of the students and young people within Church of England settings, whilst drawing attention to the national issue of Serious Youth Violence.</a:t>
            </a:r>
          </a:p>
          <a:p>
            <a:pPr marL="0" indent="0">
              <a:lnSpc>
                <a:spcPct val="120000"/>
              </a:lnSpc>
              <a:buNone/>
            </a:pPr>
            <a:r>
              <a:rPr lang="en-GB" dirty="0">
                <a:latin typeface="Trebuchet MS" panose="020B0603020202020204" pitchFamily="34" charset="0"/>
              </a:rPr>
              <a:t>All the pietas must first be exhibited within their own educational setting to instigate reflection and prayer. The leadership and community will need to select TWO submissions, that best meet the pieta selection criteria. </a:t>
            </a:r>
          </a:p>
          <a:p>
            <a:pPr marL="0" indent="0">
              <a:lnSpc>
                <a:spcPct val="120000"/>
              </a:lnSpc>
              <a:buNone/>
            </a:pPr>
            <a:r>
              <a:rPr lang="en-GB" dirty="0">
                <a:latin typeface="Trebuchet MS" panose="020B0603020202020204" pitchFamily="34" charset="0"/>
              </a:rPr>
              <a:t>These Pietas will represent the school/ academy in the inter-diocesan competition.</a:t>
            </a:r>
          </a:p>
        </p:txBody>
      </p:sp>
    </p:spTree>
    <p:extLst>
      <p:ext uri="{BB962C8B-B14F-4D97-AF65-F5344CB8AC3E}">
        <p14:creationId xmlns:p14="http://schemas.microsoft.com/office/powerpoint/2010/main" val="119846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28000" b="-28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BF3EC8-260F-2398-1279-1D4D1EB48A36}"/>
              </a:ext>
            </a:extLst>
          </p:cNvPr>
          <p:cNvSpPr>
            <a:spLocks noGrp="1"/>
          </p:cNvSpPr>
          <p:nvPr>
            <p:ph type="title"/>
          </p:nvPr>
        </p:nvSpPr>
        <p:spPr>
          <a:xfrm>
            <a:off x="914400" y="0"/>
            <a:ext cx="10515600" cy="1325563"/>
          </a:xfrm>
        </p:spPr>
        <p:txBody>
          <a:bodyPr>
            <a:normAutofit/>
          </a:bodyPr>
          <a:lstStyle/>
          <a:p>
            <a:pPr algn="ctr"/>
            <a:r>
              <a:rPr lang="en-GB" dirty="0">
                <a:latin typeface="Trebuchet MS" panose="020B0603020202020204" pitchFamily="34" charset="0"/>
              </a:rPr>
              <a:t>The London &amp; Southwark Dioceses’ </a:t>
            </a:r>
            <a:br>
              <a:rPr lang="en-GB" dirty="0">
                <a:latin typeface="Trebuchet MS" panose="020B0603020202020204" pitchFamily="34" charset="0"/>
              </a:rPr>
            </a:br>
            <a:r>
              <a:rPr lang="en-GB" dirty="0">
                <a:latin typeface="Trebuchet MS" panose="020B0603020202020204" pitchFamily="34" charset="0"/>
              </a:rPr>
              <a:t>Pieta Prayer Competition/ Commission</a:t>
            </a:r>
          </a:p>
        </p:txBody>
      </p:sp>
      <p:sp>
        <p:nvSpPr>
          <p:cNvPr id="9" name="Text Placeholder 8">
            <a:extLst>
              <a:ext uri="{FF2B5EF4-FFF2-40B4-BE49-F238E27FC236}">
                <a16:creationId xmlns:a16="http://schemas.microsoft.com/office/drawing/2014/main" id="{DE763767-4D66-7853-A647-AE7EC12EF233}"/>
              </a:ext>
            </a:extLst>
          </p:cNvPr>
          <p:cNvSpPr>
            <a:spLocks noGrp="1"/>
          </p:cNvSpPr>
          <p:nvPr>
            <p:ph type="body" idx="1"/>
          </p:nvPr>
        </p:nvSpPr>
        <p:spPr>
          <a:xfrm>
            <a:off x="506627" y="1325798"/>
            <a:ext cx="5339491" cy="422254"/>
          </a:xfrm>
          <a:solidFill>
            <a:schemeClr val="bg1"/>
          </a:solidFill>
        </p:spPr>
        <p:txBody>
          <a:bodyPr>
            <a:normAutofit/>
          </a:bodyPr>
          <a:lstStyle/>
          <a:p>
            <a:pPr algn="ctr"/>
            <a:r>
              <a:rPr lang="en-GB" dirty="0">
                <a:solidFill>
                  <a:schemeClr val="accent2"/>
                </a:solidFill>
                <a:latin typeface="Trebuchet MS" panose="020B0603020202020204" pitchFamily="34" charset="0"/>
              </a:rPr>
              <a:t>The school-based competition:</a:t>
            </a:r>
          </a:p>
        </p:txBody>
      </p:sp>
      <p:sp>
        <p:nvSpPr>
          <p:cNvPr id="10" name="Content Placeholder 9">
            <a:extLst>
              <a:ext uri="{FF2B5EF4-FFF2-40B4-BE49-F238E27FC236}">
                <a16:creationId xmlns:a16="http://schemas.microsoft.com/office/drawing/2014/main" id="{4FFB073A-B4B2-906A-C393-B608204E8AC9}"/>
              </a:ext>
            </a:extLst>
          </p:cNvPr>
          <p:cNvSpPr>
            <a:spLocks noGrp="1"/>
          </p:cNvSpPr>
          <p:nvPr>
            <p:ph sz="half" idx="2"/>
          </p:nvPr>
        </p:nvSpPr>
        <p:spPr>
          <a:xfrm>
            <a:off x="160639" y="1760796"/>
            <a:ext cx="5725530" cy="4985993"/>
          </a:xfrm>
        </p:spPr>
        <p:txBody>
          <a:bodyPr>
            <a:noAutofit/>
          </a:bodyPr>
          <a:lstStyle/>
          <a:p>
            <a:pPr algn="just"/>
            <a:r>
              <a:rPr lang="en-GB" sz="1700" dirty="0">
                <a:latin typeface="Trebuchet MS" panose="020B0603020202020204" pitchFamily="34" charset="0"/>
              </a:rPr>
              <a:t>Will run from 5</a:t>
            </a:r>
            <a:r>
              <a:rPr lang="en-GB" sz="1700" baseline="30000" dirty="0">
                <a:latin typeface="Trebuchet MS" panose="020B0603020202020204" pitchFamily="34" charset="0"/>
              </a:rPr>
              <a:t>th</a:t>
            </a:r>
            <a:r>
              <a:rPr lang="en-GB" sz="1700" dirty="0">
                <a:latin typeface="Trebuchet MS" panose="020B0603020202020204" pitchFamily="34" charset="0"/>
              </a:rPr>
              <a:t> January – 26</a:t>
            </a:r>
            <a:r>
              <a:rPr lang="en-GB" sz="1700" baseline="30000" dirty="0">
                <a:latin typeface="Trebuchet MS" panose="020B0603020202020204" pitchFamily="34" charset="0"/>
              </a:rPr>
              <a:t>th</a:t>
            </a:r>
            <a:r>
              <a:rPr lang="en-GB" sz="1700" dirty="0">
                <a:latin typeface="Trebuchet MS" panose="020B0603020202020204" pitchFamily="34" charset="0"/>
              </a:rPr>
              <a:t> April 2023.</a:t>
            </a:r>
          </a:p>
          <a:p>
            <a:pPr algn="just"/>
            <a:r>
              <a:rPr lang="en-GB" sz="1700" dirty="0">
                <a:latin typeface="Trebuchet MS" panose="020B0603020202020204" pitchFamily="34" charset="0"/>
              </a:rPr>
              <a:t>Must include a school-based exhibition of all the entries. This exhibition should be at least 3 days long (from 26</a:t>
            </a:r>
            <a:r>
              <a:rPr lang="en-GB" sz="1700" baseline="30000" dirty="0">
                <a:latin typeface="Trebuchet MS" panose="020B0603020202020204" pitchFamily="34" charset="0"/>
              </a:rPr>
              <a:t>th</a:t>
            </a:r>
            <a:r>
              <a:rPr lang="en-GB" sz="1700" dirty="0">
                <a:latin typeface="Trebuchet MS" panose="020B0603020202020204" pitchFamily="34" charset="0"/>
              </a:rPr>
              <a:t> -28</a:t>
            </a:r>
            <a:r>
              <a:rPr lang="en-GB" sz="1700" baseline="30000" dirty="0">
                <a:latin typeface="Trebuchet MS" panose="020B0603020202020204" pitchFamily="34" charset="0"/>
              </a:rPr>
              <a:t>th</a:t>
            </a:r>
            <a:r>
              <a:rPr lang="en-GB" sz="1700" dirty="0">
                <a:latin typeface="Trebuchet MS" panose="020B0603020202020204" pitchFamily="34" charset="0"/>
              </a:rPr>
              <a:t> April 2023) to allow the wider school community to appreciate the pietas.</a:t>
            </a:r>
          </a:p>
          <a:p>
            <a:pPr algn="just"/>
            <a:r>
              <a:rPr lang="en-GB" sz="1700" dirty="0">
                <a:latin typeface="Trebuchet MS" panose="020B0603020202020204" pitchFamily="34" charset="0"/>
                <a:ea typeface="Calibri" panose="020F0502020204030204" pitchFamily="34" charset="0"/>
                <a:cs typeface="Times New Roman" panose="02020603050405020304" pitchFamily="18" charset="0"/>
              </a:rPr>
              <a:t>Will r</a:t>
            </a:r>
            <a:r>
              <a:rPr lang="en-GB" sz="1700" dirty="0">
                <a:effectLst/>
                <a:latin typeface="Trebuchet MS" panose="020B0603020202020204" pitchFamily="34" charset="0"/>
                <a:ea typeface="Calibri" panose="020F0502020204030204" pitchFamily="34" charset="0"/>
                <a:cs typeface="Times New Roman" panose="02020603050405020304" pitchFamily="18" charset="0"/>
              </a:rPr>
              <a:t>equire that high resolution photos of ALL the pietas MUST be taken </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on Wednesday 26</a:t>
            </a:r>
            <a:r>
              <a:rPr lang="en-GB" sz="1700" b="1" u="sng" baseline="30000" dirty="0">
                <a:effectLst/>
                <a:latin typeface="Trebuchet MS" panose="020B0603020202020204" pitchFamily="34" charset="0"/>
                <a:ea typeface="Calibri" panose="020F0502020204030204" pitchFamily="34" charset="0"/>
                <a:cs typeface="Times New Roman" panose="02020603050405020304" pitchFamily="18" charset="0"/>
              </a:rPr>
              <a:t>th</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 April 2023</a:t>
            </a:r>
            <a:r>
              <a:rPr lang="en-GB" sz="1700"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700" dirty="0">
              <a:latin typeface="Trebuchet MS" panose="020B0603020202020204" pitchFamily="34" charset="0"/>
              <a:ea typeface="Calibri" panose="020F0502020204030204" pitchFamily="34" charset="0"/>
              <a:cs typeface="Times New Roman" panose="02020603050405020304" pitchFamily="18" charset="0"/>
            </a:endParaRPr>
          </a:p>
          <a:p>
            <a:pPr algn="just"/>
            <a:r>
              <a:rPr lang="en-GB" sz="1700" dirty="0">
                <a:effectLst/>
                <a:latin typeface="Trebuchet MS" panose="020B0603020202020204" pitchFamily="34" charset="0"/>
                <a:ea typeface="Calibri" panose="020F0502020204030204" pitchFamily="34" charset="0"/>
                <a:cs typeface="Times New Roman" panose="02020603050405020304" pitchFamily="18" charset="0"/>
              </a:rPr>
              <a:t>The school leaders and community must select TWO submissions that will be entered to represent the school must be uploaded to the Compassionate Communities website by </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2pm on Friday 28</a:t>
            </a:r>
            <a:r>
              <a:rPr lang="en-GB" sz="1700" b="1" u="sng" baseline="30000" dirty="0">
                <a:effectLst/>
                <a:latin typeface="Trebuchet MS" panose="020B0603020202020204" pitchFamily="34" charset="0"/>
                <a:ea typeface="Calibri" panose="020F0502020204030204" pitchFamily="34" charset="0"/>
                <a:cs typeface="Times New Roman" panose="02020603050405020304" pitchFamily="18" charset="0"/>
              </a:rPr>
              <a:t>th</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 April 2023</a:t>
            </a:r>
          </a:p>
          <a:p>
            <a:pPr algn="just"/>
            <a:r>
              <a:rPr lang="en-GB" sz="1700" dirty="0">
                <a:latin typeface="Trebuchet MS" panose="020B0603020202020204" pitchFamily="34" charset="0"/>
                <a:ea typeface="Calibri" panose="020F0502020204030204" pitchFamily="34" charset="0"/>
                <a:cs typeface="Times New Roman" panose="02020603050405020304" pitchFamily="18" charset="0"/>
              </a:rPr>
              <a:t>Schools/ Academies will be asked to display all the entries on their website as an ongoing record and celebration of student efforts.</a:t>
            </a:r>
          </a:p>
          <a:p>
            <a:pPr algn="just"/>
            <a:r>
              <a:rPr lang="en-GB" sz="1700" dirty="0">
                <a:effectLst/>
                <a:latin typeface="Trebuchet MS" panose="020B0603020202020204" pitchFamily="34" charset="0"/>
                <a:ea typeface="Calibri" panose="020F0502020204030204" pitchFamily="34" charset="0"/>
                <a:cs typeface="Times New Roman" panose="02020603050405020304" pitchFamily="18" charset="0"/>
              </a:rPr>
              <a:t>Resources for students and staff to write </a:t>
            </a:r>
            <a:r>
              <a:rPr lang="en-GB" sz="1700" dirty="0">
                <a:latin typeface="Trebuchet MS" panose="020B0603020202020204" pitchFamily="34" charset="0"/>
                <a:ea typeface="Calibri" panose="020F0502020204030204" pitchFamily="34" charset="0"/>
                <a:cs typeface="Times New Roman" panose="02020603050405020304" pitchFamily="18" charset="0"/>
              </a:rPr>
              <a:t>their own prayers will be provided and there will be an opportunity for prayers to be uploaded to a website create a bank of free intercession resources.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3DBE9609-E151-708C-009B-16F4C013DDFA}"/>
              </a:ext>
            </a:extLst>
          </p:cNvPr>
          <p:cNvSpPr>
            <a:spLocks noGrp="1"/>
          </p:cNvSpPr>
          <p:nvPr>
            <p:ph type="body" sz="quarter" idx="3"/>
          </p:nvPr>
        </p:nvSpPr>
        <p:spPr>
          <a:xfrm>
            <a:off x="6096000" y="1319986"/>
            <a:ext cx="5473572" cy="440809"/>
          </a:xfrm>
          <a:solidFill>
            <a:schemeClr val="bg1"/>
          </a:solidFill>
        </p:spPr>
        <p:txBody>
          <a:bodyPr>
            <a:normAutofit/>
          </a:bodyPr>
          <a:lstStyle/>
          <a:p>
            <a:pPr algn="ctr"/>
            <a:r>
              <a:rPr lang="en-GB" dirty="0">
                <a:solidFill>
                  <a:schemeClr val="accent2"/>
                </a:solidFill>
                <a:latin typeface="Trebuchet MS" panose="020B0603020202020204" pitchFamily="34" charset="0"/>
              </a:rPr>
              <a:t>The inter-diocesan competition:</a:t>
            </a:r>
          </a:p>
        </p:txBody>
      </p:sp>
      <p:sp>
        <p:nvSpPr>
          <p:cNvPr id="13" name="Content Placeholder 12">
            <a:extLst>
              <a:ext uri="{FF2B5EF4-FFF2-40B4-BE49-F238E27FC236}">
                <a16:creationId xmlns:a16="http://schemas.microsoft.com/office/drawing/2014/main" id="{4729D4C9-8448-6120-D820-680986EBD1AA}"/>
              </a:ext>
            </a:extLst>
          </p:cNvPr>
          <p:cNvSpPr>
            <a:spLocks noGrp="1"/>
          </p:cNvSpPr>
          <p:nvPr>
            <p:ph sz="quarter" idx="4"/>
          </p:nvPr>
        </p:nvSpPr>
        <p:spPr>
          <a:xfrm>
            <a:off x="6096000" y="1827921"/>
            <a:ext cx="5473572" cy="5178359"/>
          </a:xfrm>
        </p:spPr>
        <p:txBody>
          <a:bodyPr>
            <a:normAutofit lnSpcReduction="10000"/>
          </a:bodyPr>
          <a:lstStyle/>
          <a:p>
            <a:pPr algn="just"/>
            <a:r>
              <a:rPr lang="en-GB" sz="1800" dirty="0">
                <a:latin typeface="Trebuchet MS" panose="020B0603020202020204" pitchFamily="34" charset="0"/>
              </a:rPr>
              <a:t>Will only accept TWO submissions from each individually named school/academy. These entries will form the competition long list.</a:t>
            </a:r>
          </a:p>
          <a:p>
            <a:pPr algn="just"/>
            <a:r>
              <a:rPr lang="en-GB" sz="1800">
                <a:latin typeface="Trebuchet MS" panose="020B0603020202020204" pitchFamily="34" charset="0"/>
              </a:rPr>
              <a:t>The long list will be remotely viewed by an inter-diocesan, ecumenical and  panel of judges between 2</a:t>
            </a:r>
            <a:r>
              <a:rPr lang="en-GB" sz="1800" baseline="30000">
                <a:latin typeface="Trebuchet MS" panose="020B0603020202020204" pitchFamily="34" charset="0"/>
              </a:rPr>
              <a:t>nd</a:t>
            </a:r>
            <a:r>
              <a:rPr lang="en-GB" sz="1800">
                <a:latin typeface="Trebuchet MS" panose="020B0603020202020204" pitchFamily="34" charset="0"/>
              </a:rPr>
              <a:t>- 9</a:t>
            </a:r>
            <a:r>
              <a:rPr lang="en-GB" sz="1800" baseline="30000">
                <a:latin typeface="Trebuchet MS" panose="020B0603020202020204" pitchFamily="34" charset="0"/>
              </a:rPr>
              <a:t>th</a:t>
            </a:r>
            <a:r>
              <a:rPr lang="en-GB" sz="1800">
                <a:latin typeface="Trebuchet MS" panose="020B0603020202020204" pitchFamily="34" charset="0"/>
              </a:rPr>
              <a:t> May, and reduced to a short list of up to 20 entries. </a:t>
            </a:r>
            <a:r>
              <a:rPr lang="en-GB" sz="1800" b="1">
                <a:solidFill>
                  <a:srgbClr val="FF0000"/>
                </a:solidFill>
                <a:latin typeface="Trebuchet MS" panose="020B0603020202020204" pitchFamily="34" charset="0"/>
              </a:rPr>
              <a:t>Irrespective </a:t>
            </a:r>
            <a:r>
              <a:rPr lang="en-GB" sz="1800" b="1" dirty="0">
                <a:solidFill>
                  <a:srgbClr val="FF0000"/>
                </a:solidFill>
                <a:latin typeface="Trebuchet MS" panose="020B0603020202020204" pitchFamily="34" charset="0"/>
              </a:rPr>
              <a:t>of the total number of entries received, this short list will be made up of no more than TEN entries from each respective diocese. </a:t>
            </a:r>
          </a:p>
          <a:p>
            <a:pPr algn="just"/>
            <a:r>
              <a:rPr lang="en-GB" sz="1800" dirty="0">
                <a:latin typeface="Trebuchet MS" panose="020B0603020202020204" pitchFamily="34" charset="0"/>
              </a:rPr>
              <a:t>The panel of judges will physically meet in May 2023 to select the SIX finalists from each diocese. </a:t>
            </a:r>
          </a:p>
          <a:p>
            <a:pPr algn="just"/>
            <a:r>
              <a:rPr lang="en-GB" sz="1800" dirty="0">
                <a:latin typeface="Trebuchet MS" panose="020B0603020202020204" pitchFamily="34" charset="0"/>
              </a:rPr>
              <a:t>From within the finalists group, ONE overall winner will be selected to represent each diocese.</a:t>
            </a:r>
          </a:p>
          <a:p>
            <a:pPr algn="just"/>
            <a:r>
              <a:rPr lang="en-GB" sz="1800" dirty="0">
                <a:latin typeface="Trebuchet MS" panose="020B0603020202020204" pitchFamily="34" charset="0"/>
              </a:rPr>
              <a:t>The finalists and winning entries will be announced on the LDBS and SDBE websites as well as on the Compassionate Communities website.</a:t>
            </a:r>
          </a:p>
        </p:txBody>
      </p:sp>
    </p:spTree>
    <p:extLst>
      <p:ext uri="{BB962C8B-B14F-4D97-AF65-F5344CB8AC3E}">
        <p14:creationId xmlns:p14="http://schemas.microsoft.com/office/powerpoint/2010/main" val="168605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28000" b="-28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BF3EC8-260F-2398-1279-1D4D1EB48A36}"/>
              </a:ext>
            </a:extLst>
          </p:cNvPr>
          <p:cNvSpPr>
            <a:spLocks noGrp="1"/>
          </p:cNvSpPr>
          <p:nvPr>
            <p:ph type="title"/>
          </p:nvPr>
        </p:nvSpPr>
        <p:spPr>
          <a:xfrm>
            <a:off x="838200" y="0"/>
            <a:ext cx="10515600" cy="1325563"/>
          </a:xfrm>
        </p:spPr>
        <p:txBody>
          <a:bodyPr>
            <a:normAutofit/>
          </a:bodyPr>
          <a:lstStyle/>
          <a:p>
            <a:pPr algn="ctr"/>
            <a:r>
              <a:rPr lang="en-GB" dirty="0">
                <a:latin typeface="Trebuchet MS" panose="020B0603020202020204" pitchFamily="34" charset="0"/>
              </a:rPr>
              <a:t>The London &amp; Southwark Dioceses’ </a:t>
            </a:r>
            <a:br>
              <a:rPr lang="en-GB" dirty="0">
                <a:latin typeface="Trebuchet MS" panose="020B0603020202020204" pitchFamily="34" charset="0"/>
              </a:rPr>
            </a:br>
            <a:r>
              <a:rPr lang="en-GB" dirty="0">
                <a:latin typeface="Trebuchet MS" panose="020B0603020202020204" pitchFamily="34" charset="0"/>
              </a:rPr>
              <a:t>Pieta Competition/ Commission</a:t>
            </a:r>
          </a:p>
        </p:txBody>
      </p:sp>
      <p:sp>
        <p:nvSpPr>
          <p:cNvPr id="9" name="Text Placeholder 8">
            <a:extLst>
              <a:ext uri="{FF2B5EF4-FFF2-40B4-BE49-F238E27FC236}">
                <a16:creationId xmlns:a16="http://schemas.microsoft.com/office/drawing/2014/main" id="{DE763767-4D66-7853-A647-AE7EC12EF233}"/>
              </a:ext>
            </a:extLst>
          </p:cNvPr>
          <p:cNvSpPr>
            <a:spLocks noGrp="1"/>
          </p:cNvSpPr>
          <p:nvPr>
            <p:ph type="body" idx="1"/>
          </p:nvPr>
        </p:nvSpPr>
        <p:spPr>
          <a:xfrm>
            <a:off x="364523" y="1325563"/>
            <a:ext cx="5339491" cy="419487"/>
          </a:xfrm>
        </p:spPr>
        <p:txBody>
          <a:bodyPr>
            <a:normAutofit lnSpcReduction="10000"/>
          </a:bodyPr>
          <a:lstStyle/>
          <a:p>
            <a:pPr algn="ctr"/>
            <a:r>
              <a:rPr lang="en-GB" dirty="0">
                <a:latin typeface="Trebuchet MS" panose="020B0603020202020204" pitchFamily="34" charset="0"/>
              </a:rPr>
              <a:t>What will happen next?:</a:t>
            </a:r>
          </a:p>
        </p:txBody>
      </p:sp>
      <p:sp>
        <p:nvSpPr>
          <p:cNvPr id="10" name="Content Placeholder 9">
            <a:extLst>
              <a:ext uri="{FF2B5EF4-FFF2-40B4-BE49-F238E27FC236}">
                <a16:creationId xmlns:a16="http://schemas.microsoft.com/office/drawing/2014/main" id="{4FFB073A-B4B2-906A-C393-B608204E8AC9}"/>
              </a:ext>
            </a:extLst>
          </p:cNvPr>
          <p:cNvSpPr>
            <a:spLocks noGrp="1"/>
          </p:cNvSpPr>
          <p:nvPr>
            <p:ph sz="half" idx="2"/>
          </p:nvPr>
        </p:nvSpPr>
        <p:spPr>
          <a:xfrm>
            <a:off x="364524" y="1927383"/>
            <a:ext cx="5339492" cy="4646410"/>
          </a:xfrm>
        </p:spPr>
        <p:txBody>
          <a:bodyPr>
            <a:noAutofit/>
          </a:bodyPr>
          <a:lstStyle/>
          <a:p>
            <a:pPr algn="just"/>
            <a:r>
              <a:rPr lang="en-GB" sz="1800" dirty="0">
                <a:effectLst/>
                <a:latin typeface="Trebuchet MS" panose="020B0603020202020204" pitchFamily="34" charset="0"/>
                <a:ea typeface="Calibri" panose="020F0502020204030204" pitchFamily="34" charset="0"/>
                <a:cs typeface="Times New Roman" panose="02020603050405020304" pitchFamily="18" charset="0"/>
              </a:rPr>
              <a:t>The five runner up finalists from London diocese and the five runner up finalists from Southwark diocese will be published as a collection of ten postcards which will be available for purchase through Church House and other appropriate outlets.</a:t>
            </a:r>
          </a:p>
          <a:p>
            <a:pPr algn="just"/>
            <a:r>
              <a:rPr lang="en-GB" sz="1800" dirty="0">
                <a:latin typeface="Trebuchet MS" panose="020B0603020202020204" pitchFamily="34" charset="0"/>
                <a:ea typeface="Calibri" panose="020F0502020204030204" pitchFamily="34" charset="0"/>
                <a:cs typeface="Times New Roman" panose="02020603050405020304" pitchFamily="18" charset="0"/>
              </a:rPr>
              <a:t>The </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winning entry for London diocese and the winning entry for Southwark diocese will each be published as individual bereavement cards that can be purchased through Church House and other appropriate outlets. </a:t>
            </a:r>
          </a:p>
          <a:p>
            <a:pPr algn="just"/>
            <a:r>
              <a:rPr lang="en-GB" sz="1800" dirty="0">
                <a:latin typeface="Trebuchet MS" panose="020B0603020202020204" pitchFamily="34" charset="0"/>
                <a:ea typeface="Calibri" panose="020F0502020204030204" pitchFamily="34" charset="0"/>
                <a:cs typeface="Times New Roman" panose="02020603050405020304" pitchFamily="18" charset="0"/>
              </a:rPr>
              <a:t>The two winning entries will be used by their respective dioceses to help focus prayer, signpost and connect resources and help brand the diocesan work done to promote community safety and interrupt serious youth violence.</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3DBE9609-E151-708C-009B-16F4C013DDFA}"/>
              </a:ext>
            </a:extLst>
          </p:cNvPr>
          <p:cNvSpPr>
            <a:spLocks noGrp="1"/>
          </p:cNvSpPr>
          <p:nvPr>
            <p:ph type="body" sz="quarter" idx="3"/>
          </p:nvPr>
        </p:nvSpPr>
        <p:spPr>
          <a:xfrm>
            <a:off x="6487987" y="1296552"/>
            <a:ext cx="5473572" cy="419486"/>
          </a:xfrm>
        </p:spPr>
        <p:txBody>
          <a:bodyPr>
            <a:normAutofit lnSpcReduction="10000"/>
          </a:bodyPr>
          <a:lstStyle/>
          <a:p>
            <a:pPr algn="ctr"/>
            <a:r>
              <a:rPr lang="en-GB" dirty="0">
                <a:latin typeface="Trebuchet MS" panose="020B0603020202020204" pitchFamily="34" charset="0"/>
              </a:rPr>
              <a:t>What will happen later in the year:</a:t>
            </a:r>
          </a:p>
        </p:txBody>
      </p:sp>
      <p:sp>
        <p:nvSpPr>
          <p:cNvPr id="13" name="Content Placeholder 12">
            <a:extLst>
              <a:ext uri="{FF2B5EF4-FFF2-40B4-BE49-F238E27FC236}">
                <a16:creationId xmlns:a16="http://schemas.microsoft.com/office/drawing/2014/main" id="{4729D4C9-8448-6120-D820-680986EBD1AA}"/>
              </a:ext>
            </a:extLst>
          </p:cNvPr>
          <p:cNvSpPr>
            <a:spLocks noGrp="1"/>
          </p:cNvSpPr>
          <p:nvPr>
            <p:ph sz="quarter" idx="4"/>
          </p:nvPr>
        </p:nvSpPr>
        <p:spPr>
          <a:xfrm>
            <a:off x="5832608" y="1745050"/>
            <a:ext cx="6128951" cy="5165124"/>
          </a:xfrm>
        </p:spPr>
        <p:txBody>
          <a:bodyPr>
            <a:noAutofit/>
          </a:bodyPr>
          <a:lstStyle/>
          <a:p>
            <a:pPr algn="just"/>
            <a:r>
              <a:rPr lang="en-GB" sz="1700" dirty="0">
                <a:latin typeface="Trebuchet MS" panose="020B0603020202020204" pitchFamily="34" charset="0"/>
              </a:rPr>
              <a:t>All twelve finalist images will be used to develop a high quality prayer resource that will be available for use in schools and churches. This resource will include A4 copies of the finalist pietas with liturgy and intercessions that can be used regularly and in times of need. This resource will be priced to recover design and reproduction costs.</a:t>
            </a:r>
          </a:p>
          <a:p>
            <a:pPr algn="just"/>
            <a:r>
              <a:rPr lang="en-GB" sz="1700" dirty="0">
                <a:latin typeface="Trebuchet MS" panose="020B0603020202020204" pitchFamily="34" charset="0"/>
              </a:rPr>
              <a:t>All twelve finalists will be invited to celebration event(s) to recognise their work and skills.</a:t>
            </a:r>
          </a:p>
          <a:p>
            <a:pPr algn="just"/>
            <a:r>
              <a:rPr lang="en-GB" sz="1700" dirty="0">
                <a:solidFill>
                  <a:srgbClr val="FF0000"/>
                </a:solidFill>
                <a:latin typeface="Trebuchet MS" panose="020B0603020202020204" pitchFamily="34" charset="0"/>
              </a:rPr>
              <a:t>By submitting entries to the long list all schools, students and parent/carer/adults agree to the free use, display and reproduction of the images within London &amp; Southwark dioceses for the purposes of promoting community safety and contextual safeguarding, and interrupting serious youth violence. </a:t>
            </a:r>
          </a:p>
          <a:p>
            <a:pPr algn="just"/>
            <a:r>
              <a:rPr lang="en-GB" sz="1700" dirty="0">
                <a:latin typeface="Trebuchet MS" panose="020B0603020202020204" pitchFamily="34" charset="0"/>
              </a:rPr>
              <a:t>Any proceeds raised will be strictly used to cover the  reproduction costs for resources or ring-fenced to support church based interventions that specifically promote community safety, contextual safeguarding and wellbeing for young people who are at risk.</a:t>
            </a:r>
          </a:p>
        </p:txBody>
      </p:sp>
    </p:spTree>
    <p:extLst>
      <p:ext uri="{BB962C8B-B14F-4D97-AF65-F5344CB8AC3E}">
        <p14:creationId xmlns:p14="http://schemas.microsoft.com/office/powerpoint/2010/main" val="2076662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2BC5CC0DF68645A4345281D160AC72" ma:contentTypeVersion="18" ma:contentTypeDescription="Create a new document." ma:contentTypeScope="" ma:versionID="57b40194ecc482520958baa04b6a5e9b">
  <xsd:schema xmlns:xsd="http://www.w3.org/2001/XMLSchema" xmlns:xs="http://www.w3.org/2001/XMLSchema" xmlns:p="http://schemas.microsoft.com/office/2006/metadata/properties" xmlns:ns2="c3d8c3a8-26b4-41d5-bafd-06c97dc9376b" xmlns:ns3="653654fd-b7a0-4cee-9dfd-56493ee50a87" targetNamespace="http://schemas.microsoft.com/office/2006/metadata/properties" ma:root="true" ma:fieldsID="91280fd321bf48975f9ce8c2b333dddb" ns2:_="" ns3:_="">
    <xsd:import namespace="c3d8c3a8-26b4-41d5-bafd-06c97dc9376b"/>
    <xsd:import namespace="653654fd-b7a0-4cee-9dfd-56493ee50a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8c3a8-26b4-41d5-bafd-06c97dc93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3654fd-b7a0-4cee-9dfd-56493ee50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22fe05d-f906-4304-baa8-35017e631339}" ma:internalName="TaxCatchAll" ma:showField="CatchAllData" ma:web="653654fd-b7a0-4cee-9dfd-56493ee50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53654fd-b7a0-4cee-9dfd-56493ee50a87" xsi:nil="true"/>
    <lcf76f155ced4ddcb4097134ff3c332f xmlns="c3d8c3a8-26b4-41d5-bafd-06c97dc937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D4D950-22DA-43B2-AD33-CF2372B52F9B}"/>
</file>

<file path=customXml/itemProps2.xml><?xml version="1.0" encoding="utf-8"?>
<ds:datastoreItem xmlns:ds="http://schemas.openxmlformats.org/officeDocument/2006/customXml" ds:itemID="{44A97450-349E-417F-8ECF-389034785CF5}"/>
</file>

<file path=customXml/itemProps3.xml><?xml version="1.0" encoding="utf-8"?>
<ds:datastoreItem xmlns:ds="http://schemas.openxmlformats.org/officeDocument/2006/customXml" ds:itemID="{2C952C6A-E248-48B7-AC39-120621A80A0A}"/>
</file>

<file path=docProps/app.xml><?xml version="1.0" encoding="utf-8"?>
<Properties xmlns="http://schemas.openxmlformats.org/officeDocument/2006/extended-properties" xmlns:vt="http://schemas.openxmlformats.org/officeDocument/2006/docPropsVTypes">
  <TotalTime>6081</TotalTime>
  <Words>1383</Words>
  <Application>Microsoft Office PowerPoint</Application>
  <PresentationFormat>Widescreen</PresentationFormat>
  <Paragraphs>59</Paragraphs>
  <Slides>7</Slides>
  <Notes>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Trebuchet MS</vt:lpstr>
      <vt:lpstr>Office Theme</vt:lpstr>
      <vt:lpstr>The Pieta Prayer Resource</vt:lpstr>
      <vt:lpstr>Copyright Disclaimer</vt:lpstr>
      <vt:lpstr>What do you know about this artwork?</vt:lpstr>
      <vt:lpstr>‘The Pieta’ </vt:lpstr>
      <vt:lpstr>PowerPoint Presentation</vt:lpstr>
      <vt:lpstr>The London &amp; Southwark Dioceses’  Pieta Prayer Competition/ Commission</vt:lpstr>
      <vt:lpstr>The London &amp; Southwark Dioceses’  Pieta Competition/ Commission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Pieta Icon &amp; Prayer Resource</dc:title>
  <dc:creator>Natasha Beckles</dc:creator>
  <cp:lastModifiedBy>Natasha Beckles</cp:lastModifiedBy>
  <cp:revision>4</cp:revision>
  <dcterms:created xsi:type="dcterms:W3CDTF">2022-11-28T17:19:25Z</dcterms:created>
  <dcterms:modified xsi:type="dcterms:W3CDTF">2022-12-09T08:49:00Z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0x0101007D2BC5CC0DF68645A4345281D160AC72</vt:lpwstr>
  </property>
  <property fmtid="{D5CDD505-2E9C-101B-9397-08002B2CF9AE}" pid="3" name="MediaServiceImageTags">
    <vt:lpwstr/>
  </property>
</Properties>
</file>